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30279975" cy="42808525"/>
  <p:notesSz cx="6858000" cy="9144000"/>
  <p:defaultTextStyle>
    <a:defPPr>
      <a:defRPr lang="pt-PT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1A17"/>
    <a:srgbClr val="394186"/>
    <a:srgbClr val="5EC2A6"/>
    <a:srgbClr val="8C5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>
        <p:scale>
          <a:sx n="30" d="100"/>
          <a:sy n="30" d="100"/>
        </p:scale>
        <p:origin x="893" y="29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2344-0539-4246-8E22-90733F7E86DD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9507E-0F82-4AF1-A1AE-219B49CEDFB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81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07E-0F82-4AF1-A1AE-219B49CEDF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37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037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177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983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479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844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914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086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570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374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508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14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BF8B-D209-42CF-8AE8-46EA457BD86F}" type="datetimeFigureOut">
              <a:rPr lang="pt-PT" smtClean="0"/>
              <a:t>09/09/2025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8F11-64C5-4D7D-99C3-BC1E4D70C8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>
            <a:extLst>
              <a:ext uri="{FF2B5EF4-FFF2-40B4-BE49-F238E27FC236}">
                <a16:creationId xmlns:a16="http://schemas.microsoft.com/office/drawing/2014/main" id="{44323C32-D092-B44A-3E81-688179278191}"/>
              </a:ext>
            </a:extLst>
          </p:cNvPr>
          <p:cNvSpPr/>
          <p:nvPr/>
        </p:nvSpPr>
        <p:spPr>
          <a:xfrm>
            <a:off x="-3" y="-49050"/>
            <a:ext cx="30279978" cy="6292800"/>
          </a:xfrm>
          <a:prstGeom prst="rect">
            <a:avLst/>
          </a:prstGeom>
          <a:solidFill>
            <a:srgbClr val="A41A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6th Annual Meeting of the Society for Risk Analysis – Europe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Iberian Chapter</a:t>
            </a:r>
          </a:p>
          <a:p>
            <a:pPr algn="ctr"/>
            <a:endParaRPr lang="pt-PT" sz="2500" dirty="0">
              <a:solidFill>
                <a:schemeClr val="bg1"/>
              </a:solidFill>
              <a:latin typeface="PT sans" panose="020B0503020203020204" pitchFamily="34" charset="0"/>
            </a:endParaRPr>
          </a:p>
          <a:p>
            <a:pPr algn="ctr">
              <a:tabLst>
                <a:tab pos="18288000" algn="l"/>
              </a:tabLst>
            </a:pPr>
            <a:r>
              <a:rPr lang="en-GB" sz="4800" dirty="0">
                <a:solidFill>
                  <a:schemeClr val="bg1"/>
                </a:solidFill>
                <a:latin typeface="PT sans" panose="020B0503020203020204" pitchFamily="34" charset="0"/>
              </a:rPr>
              <a:t>Systemic risks in a changing world: </a:t>
            </a:r>
          </a:p>
          <a:p>
            <a:pPr algn="ctr">
              <a:tabLst>
                <a:tab pos="18288000" algn="l"/>
              </a:tabLst>
            </a:pPr>
            <a:r>
              <a:rPr lang="en-GB" sz="4800" dirty="0">
                <a:solidFill>
                  <a:schemeClr val="bg1"/>
                </a:solidFill>
                <a:latin typeface="PT sans" panose="020B0503020203020204" pitchFamily="34" charset="0"/>
              </a:rPr>
              <a:t>Bridging science and society for evidence-based practice</a:t>
            </a:r>
          </a:p>
          <a:p>
            <a:pPr algn="ctr">
              <a:tabLst>
                <a:tab pos="18288000" algn="l"/>
              </a:tabLst>
            </a:pPr>
            <a:r>
              <a:rPr lang="en-GB" sz="4800" dirty="0">
                <a:solidFill>
                  <a:schemeClr val="bg1"/>
                </a:solidFill>
                <a:latin typeface="PT sans" panose="020B0503020203020204" pitchFamily="34" charset="0"/>
              </a:rPr>
              <a:t>September 18</a:t>
            </a:r>
            <a:r>
              <a:rPr lang="en-GB" sz="4800" baseline="30000" dirty="0">
                <a:solidFill>
                  <a:schemeClr val="bg1"/>
                </a:solidFill>
                <a:latin typeface="PT sans" panose="020B0503020203020204" pitchFamily="34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PT sans" panose="020B0503020203020204" pitchFamily="34" charset="0"/>
              </a:rPr>
              <a:t> – 19</a:t>
            </a:r>
            <a:r>
              <a:rPr lang="en-GB" sz="4800" baseline="30000" dirty="0">
                <a:solidFill>
                  <a:schemeClr val="bg1"/>
                </a:solidFill>
                <a:latin typeface="PT sans" panose="020B0503020203020204" pitchFamily="34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PT sans" panose="020B0503020203020204" pitchFamily="34" charset="0"/>
              </a:rPr>
              <a:t>, University of Évora (Portugal)</a:t>
            </a:r>
          </a:p>
        </p:txBody>
      </p:sp>
      <p:pic>
        <p:nvPicPr>
          <p:cNvPr id="8" name="Imagem 7" descr="Uma imagem com texto, Tipo de letra, logótipo, design&#10;&#10;Descrição gerada automaticamente">
            <a:extLst>
              <a:ext uri="{FF2B5EF4-FFF2-40B4-BE49-F238E27FC236}">
                <a16:creationId xmlns:a16="http://schemas.microsoft.com/office/drawing/2014/main" id="{AFF52B75-ABB5-F625-CE25-3B9498DDD31C}"/>
              </a:ext>
            </a:extLst>
          </p:cNvPr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25293476" y="2248690"/>
            <a:ext cx="3240000" cy="3238386"/>
          </a:xfrm>
          <a:prstGeom prst="rect">
            <a:avLst/>
          </a:prstGeom>
          <a:ln w="76200">
            <a:solidFill>
              <a:schemeClr val="tx1"/>
            </a:solidFill>
          </a:ln>
          <a:effectLst>
            <a:softEdge rad="112500"/>
          </a:effectLst>
        </p:spPr>
      </p:pic>
      <p:pic>
        <p:nvPicPr>
          <p:cNvPr id="12" name="Imagem 11" descr="Uma imagem com texto, Tipo de letra, logótipo, design&#10;&#10;Descrição gerada automaticamente">
            <a:extLst>
              <a:ext uri="{FF2B5EF4-FFF2-40B4-BE49-F238E27FC236}">
                <a16:creationId xmlns:a16="http://schemas.microsoft.com/office/drawing/2014/main" id="{B1E9C73B-9F40-736B-38BC-7E20EAFE1518}"/>
              </a:ext>
            </a:extLst>
          </p:cNvPr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" t="6120" r="52700" b="9278"/>
          <a:stretch>
            <a:fillRect/>
          </a:stretch>
        </p:blipFill>
        <p:spPr>
          <a:xfrm>
            <a:off x="1746499" y="2276322"/>
            <a:ext cx="3240000" cy="3240000"/>
          </a:xfrm>
          <a:prstGeom prst="rect">
            <a:avLst/>
          </a:prstGeom>
          <a:ln w="76200">
            <a:solidFill>
              <a:schemeClr val="bg1"/>
            </a:solidFill>
          </a:ln>
          <a:effectLst>
            <a:softEdge rad="112500"/>
          </a:effectLst>
        </p:spPr>
      </p:pic>
      <p:sp>
        <p:nvSpPr>
          <p:cNvPr id="23" name="11 Rectángulo"/>
          <p:cNvSpPr/>
          <p:nvPr/>
        </p:nvSpPr>
        <p:spPr>
          <a:xfrm>
            <a:off x="594371" y="38182126"/>
            <a:ext cx="1835348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PT sans" panose="020B0503020203020204" pitchFamily="34" charset="0"/>
                <a:ea typeface="Open Sans" pitchFamily="34" charset="0"/>
                <a:cs typeface="Arial" panose="020B0604020202020204" pitchFamily="34" charset="0"/>
              </a:rPr>
              <a:t>References:</a:t>
            </a:r>
            <a:endParaRPr lang="pt-PT" sz="2400" dirty="0">
              <a:latin typeface="PT sans" panose="020B0503020203020204" pitchFamily="34" charset="0"/>
              <a:ea typeface="Open Sans" pitchFamily="34" charset="0"/>
              <a:cs typeface="Arial" panose="020B0604020202020204" pitchFamily="34" charset="0"/>
            </a:endParaRPr>
          </a:p>
          <a:p>
            <a:pPr marL="176213" indent="-176213" algn="just"/>
            <a:endParaRPr lang="en-GB" sz="500" dirty="0">
              <a:latin typeface="PT sans" panose="020B0503020203020204" pitchFamily="34" charset="0"/>
              <a:ea typeface="Open Sans" pitchFamily="34" charset="0"/>
              <a:cs typeface="Arial" panose="020B0604020202020204" pitchFamily="34" charset="0"/>
            </a:endParaRPr>
          </a:p>
          <a:p>
            <a:pPr marL="176213" indent="-176213" algn="just"/>
            <a:r>
              <a:rPr lang="en-GB" sz="2000" dirty="0">
                <a:latin typeface="PT sans" panose="020B0503020203020204" pitchFamily="34" charset="0"/>
                <a:ea typeface="Open Sans" pitchFamily="34" charset="0"/>
                <a:cs typeface="Arial" panose="020B0604020202020204" pitchFamily="34" charset="0"/>
              </a:rPr>
              <a:t>[Insert References]</a:t>
            </a:r>
            <a:endParaRPr lang="en-GB" sz="800" dirty="0">
              <a:latin typeface="PT sans" panose="020B0503020203020204" pitchFamily="34" charset="0"/>
              <a:ea typeface="Calibri" panose="020F0502020204030204" pitchFamily="34" charset="0"/>
            </a:endParaRPr>
          </a:p>
        </p:txBody>
      </p:sp>
      <p:sp>
        <p:nvSpPr>
          <p:cNvPr id="24" name="TextBox 14"/>
          <p:cNvSpPr txBox="1"/>
          <p:nvPr/>
        </p:nvSpPr>
        <p:spPr>
          <a:xfrm>
            <a:off x="0" y="6426598"/>
            <a:ext cx="30287620" cy="29238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altLang="en-US" sz="6800" b="1" dirty="0">
                <a:latin typeface="PT sans"/>
              </a:rPr>
              <a:t>[Insert Title]</a:t>
            </a:r>
          </a:p>
          <a:p>
            <a:pPr algn="ctr"/>
            <a:endParaRPr lang="en-US" altLang="en-US" sz="2800" b="1" dirty="0">
              <a:latin typeface="PT sans"/>
            </a:endParaRPr>
          </a:p>
          <a:p>
            <a:pPr algn="ctr"/>
            <a:r>
              <a:rPr lang="pt-PT" altLang="en-US" sz="4800" b="1" dirty="0">
                <a:latin typeface="PT sans"/>
              </a:rPr>
              <a:t>[</a:t>
            </a:r>
            <a:r>
              <a:rPr lang="en-US" sz="4800" b="1" noProof="0" dirty="0">
                <a:latin typeface="PT sans"/>
              </a:rPr>
              <a:t>Insert Authors</a:t>
            </a:r>
            <a:r>
              <a:rPr lang="pt-PT" altLang="en-US" sz="4800" b="1" dirty="0">
                <a:latin typeface="PT sans"/>
              </a:rPr>
              <a:t>]</a:t>
            </a:r>
            <a:endParaRPr lang="pt-PT" altLang="en-US" sz="4800" baseline="30000" dirty="0">
              <a:latin typeface="PT sans"/>
            </a:endParaRPr>
          </a:p>
          <a:p>
            <a:pPr algn="ctr"/>
            <a:endParaRPr lang="pt-PT" altLang="en-US" sz="800" b="1" dirty="0">
              <a:latin typeface="PT sans"/>
            </a:endParaRPr>
          </a:p>
          <a:p>
            <a:pPr algn="ctr"/>
            <a:r>
              <a:rPr lang="pt-PT" altLang="en-US" sz="3200" i="1" dirty="0">
                <a:latin typeface="PT sans"/>
              </a:rPr>
              <a:t>[</a:t>
            </a:r>
            <a:r>
              <a:rPr lang="en-US" sz="3200" i="1" noProof="0" dirty="0">
                <a:latin typeface="PT sans"/>
              </a:rPr>
              <a:t>Insert Affiliation</a:t>
            </a:r>
            <a:r>
              <a:rPr lang="pt-PT" altLang="en-US" sz="3200" i="1" dirty="0">
                <a:latin typeface="PT sans"/>
              </a:rPr>
              <a:t>]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555D32D-5139-A205-709F-FD66D1D7999A}"/>
              </a:ext>
            </a:extLst>
          </p:cNvPr>
          <p:cNvSpPr/>
          <p:nvPr/>
        </p:nvSpPr>
        <p:spPr>
          <a:xfrm>
            <a:off x="16996502" y="24257836"/>
            <a:ext cx="11953875" cy="1245600"/>
          </a:xfrm>
          <a:prstGeom prst="rect">
            <a:avLst/>
          </a:prstGeom>
          <a:solidFill>
            <a:srgbClr val="A41A17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0282351">
                  <a:custGeom>
                    <a:avLst/>
                    <a:gdLst>
                      <a:gd name="connsiteX0" fmla="*/ 0 w 11953875"/>
                      <a:gd name="connsiteY0" fmla="*/ 0 h 1245600"/>
                      <a:gd name="connsiteX1" fmla="*/ 836771 w 11953875"/>
                      <a:gd name="connsiteY1" fmla="*/ 0 h 1245600"/>
                      <a:gd name="connsiteX2" fmla="*/ 1075849 w 11953875"/>
                      <a:gd name="connsiteY2" fmla="*/ 0 h 1245600"/>
                      <a:gd name="connsiteX3" fmla="*/ 1314926 w 11953875"/>
                      <a:gd name="connsiteY3" fmla="*/ 0 h 1245600"/>
                      <a:gd name="connsiteX4" fmla="*/ 2151698 w 11953875"/>
                      <a:gd name="connsiteY4" fmla="*/ 0 h 1245600"/>
                      <a:gd name="connsiteX5" fmla="*/ 2749391 w 11953875"/>
                      <a:gd name="connsiteY5" fmla="*/ 0 h 1245600"/>
                      <a:gd name="connsiteX6" fmla="*/ 2988469 w 11953875"/>
                      <a:gd name="connsiteY6" fmla="*/ 0 h 1245600"/>
                      <a:gd name="connsiteX7" fmla="*/ 3466624 w 11953875"/>
                      <a:gd name="connsiteY7" fmla="*/ 0 h 1245600"/>
                      <a:gd name="connsiteX8" fmla="*/ 4183856 w 11953875"/>
                      <a:gd name="connsiteY8" fmla="*/ 0 h 1245600"/>
                      <a:gd name="connsiteX9" fmla="*/ 4781550 w 11953875"/>
                      <a:gd name="connsiteY9" fmla="*/ 0 h 1245600"/>
                      <a:gd name="connsiteX10" fmla="*/ 5140166 w 11953875"/>
                      <a:gd name="connsiteY10" fmla="*/ 0 h 1245600"/>
                      <a:gd name="connsiteX11" fmla="*/ 5498783 w 11953875"/>
                      <a:gd name="connsiteY11" fmla="*/ 0 h 1245600"/>
                      <a:gd name="connsiteX12" fmla="*/ 5976938 w 11953875"/>
                      <a:gd name="connsiteY12" fmla="*/ 0 h 1245600"/>
                      <a:gd name="connsiteX13" fmla="*/ 6813709 w 11953875"/>
                      <a:gd name="connsiteY13" fmla="*/ 0 h 1245600"/>
                      <a:gd name="connsiteX14" fmla="*/ 7411403 w 11953875"/>
                      <a:gd name="connsiteY14" fmla="*/ 0 h 1245600"/>
                      <a:gd name="connsiteX15" fmla="*/ 8248174 w 11953875"/>
                      <a:gd name="connsiteY15" fmla="*/ 0 h 1245600"/>
                      <a:gd name="connsiteX16" fmla="*/ 8845868 w 11953875"/>
                      <a:gd name="connsiteY16" fmla="*/ 0 h 1245600"/>
                      <a:gd name="connsiteX17" fmla="*/ 9324023 w 11953875"/>
                      <a:gd name="connsiteY17" fmla="*/ 0 h 1245600"/>
                      <a:gd name="connsiteX18" fmla="*/ 9802178 w 11953875"/>
                      <a:gd name="connsiteY18" fmla="*/ 0 h 1245600"/>
                      <a:gd name="connsiteX19" fmla="*/ 10519410 w 11953875"/>
                      <a:gd name="connsiteY19" fmla="*/ 0 h 1245600"/>
                      <a:gd name="connsiteX20" fmla="*/ 11117104 w 11953875"/>
                      <a:gd name="connsiteY20" fmla="*/ 0 h 1245600"/>
                      <a:gd name="connsiteX21" fmla="*/ 11953875 w 11953875"/>
                      <a:gd name="connsiteY21" fmla="*/ 0 h 1245600"/>
                      <a:gd name="connsiteX22" fmla="*/ 11953875 w 11953875"/>
                      <a:gd name="connsiteY22" fmla="*/ 377832 h 1245600"/>
                      <a:gd name="connsiteX23" fmla="*/ 11953875 w 11953875"/>
                      <a:gd name="connsiteY23" fmla="*/ 793032 h 1245600"/>
                      <a:gd name="connsiteX24" fmla="*/ 11953875 w 11953875"/>
                      <a:gd name="connsiteY24" fmla="*/ 1245600 h 1245600"/>
                      <a:gd name="connsiteX25" fmla="*/ 11117104 w 11953875"/>
                      <a:gd name="connsiteY25" fmla="*/ 1245600 h 1245600"/>
                      <a:gd name="connsiteX26" fmla="*/ 10280333 w 11953875"/>
                      <a:gd name="connsiteY26" fmla="*/ 1245600 h 1245600"/>
                      <a:gd name="connsiteX27" fmla="*/ 10041255 w 11953875"/>
                      <a:gd name="connsiteY27" fmla="*/ 1245600 h 1245600"/>
                      <a:gd name="connsiteX28" fmla="*/ 9204484 w 11953875"/>
                      <a:gd name="connsiteY28" fmla="*/ 1245600 h 1245600"/>
                      <a:gd name="connsiteX29" fmla="*/ 8726329 w 11953875"/>
                      <a:gd name="connsiteY29" fmla="*/ 1245600 h 1245600"/>
                      <a:gd name="connsiteX30" fmla="*/ 8009096 w 11953875"/>
                      <a:gd name="connsiteY30" fmla="*/ 1245600 h 1245600"/>
                      <a:gd name="connsiteX31" fmla="*/ 7172325 w 11953875"/>
                      <a:gd name="connsiteY31" fmla="*/ 1245600 h 1245600"/>
                      <a:gd name="connsiteX32" fmla="*/ 6694170 w 11953875"/>
                      <a:gd name="connsiteY32" fmla="*/ 1245600 h 1245600"/>
                      <a:gd name="connsiteX33" fmla="*/ 6096476 w 11953875"/>
                      <a:gd name="connsiteY33" fmla="*/ 1245600 h 1245600"/>
                      <a:gd name="connsiteX34" fmla="*/ 5618321 w 11953875"/>
                      <a:gd name="connsiteY34" fmla="*/ 1245600 h 1245600"/>
                      <a:gd name="connsiteX35" fmla="*/ 5379244 w 11953875"/>
                      <a:gd name="connsiteY35" fmla="*/ 1245600 h 1245600"/>
                      <a:gd name="connsiteX36" fmla="*/ 4542472 w 11953875"/>
                      <a:gd name="connsiteY36" fmla="*/ 1245600 h 1245600"/>
                      <a:gd name="connsiteX37" fmla="*/ 3825240 w 11953875"/>
                      <a:gd name="connsiteY37" fmla="*/ 1245600 h 1245600"/>
                      <a:gd name="connsiteX38" fmla="*/ 3347085 w 11953875"/>
                      <a:gd name="connsiteY38" fmla="*/ 1245600 h 1245600"/>
                      <a:gd name="connsiteX39" fmla="*/ 2868930 w 11953875"/>
                      <a:gd name="connsiteY39" fmla="*/ 1245600 h 1245600"/>
                      <a:gd name="connsiteX40" fmla="*/ 2510314 w 11953875"/>
                      <a:gd name="connsiteY40" fmla="*/ 1245600 h 1245600"/>
                      <a:gd name="connsiteX41" fmla="*/ 1673542 w 11953875"/>
                      <a:gd name="connsiteY41" fmla="*/ 1245600 h 1245600"/>
                      <a:gd name="connsiteX42" fmla="*/ 1314926 w 11953875"/>
                      <a:gd name="connsiteY42" fmla="*/ 1245600 h 1245600"/>
                      <a:gd name="connsiteX43" fmla="*/ 717232 w 11953875"/>
                      <a:gd name="connsiteY43" fmla="*/ 1245600 h 1245600"/>
                      <a:gd name="connsiteX44" fmla="*/ 0 w 11953875"/>
                      <a:gd name="connsiteY44" fmla="*/ 1245600 h 1245600"/>
                      <a:gd name="connsiteX45" fmla="*/ 0 w 11953875"/>
                      <a:gd name="connsiteY45" fmla="*/ 867768 h 1245600"/>
                      <a:gd name="connsiteX46" fmla="*/ 0 w 11953875"/>
                      <a:gd name="connsiteY46" fmla="*/ 440112 h 1245600"/>
                      <a:gd name="connsiteX47" fmla="*/ 0 w 11953875"/>
                      <a:gd name="connsiteY47" fmla="*/ 0 h 124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</a:cxnLst>
                    <a:rect l="l" t="t" r="r" b="b"/>
                    <a:pathLst>
                      <a:path w="11953875" h="1245600" fill="none" extrusionOk="0">
                        <a:moveTo>
                          <a:pt x="0" y="0"/>
                        </a:moveTo>
                        <a:cubicBezTo>
                          <a:pt x="354980" y="-10212"/>
                          <a:pt x="437975" y="50307"/>
                          <a:pt x="836771" y="0"/>
                        </a:cubicBezTo>
                        <a:cubicBezTo>
                          <a:pt x="1235567" y="-50307"/>
                          <a:pt x="995037" y="21500"/>
                          <a:pt x="1075849" y="0"/>
                        </a:cubicBezTo>
                        <a:cubicBezTo>
                          <a:pt x="1156661" y="-21500"/>
                          <a:pt x="1221754" y="28322"/>
                          <a:pt x="1314926" y="0"/>
                        </a:cubicBezTo>
                        <a:cubicBezTo>
                          <a:pt x="1408098" y="-28322"/>
                          <a:pt x="1933705" y="47299"/>
                          <a:pt x="2151698" y="0"/>
                        </a:cubicBezTo>
                        <a:cubicBezTo>
                          <a:pt x="2369691" y="-47299"/>
                          <a:pt x="2544386" y="25481"/>
                          <a:pt x="2749391" y="0"/>
                        </a:cubicBezTo>
                        <a:cubicBezTo>
                          <a:pt x="2954396" y="-25481"/>
                          <a:pt x="2901167" y="662"/>
                          <a:pt x="2988469" y="0"/>
                        </a:cubicBezTo>
                        <a:cubicBezTo>
                          <a:pt x="3075771" y="-662"/>
                          <a:pt x="3264132" y="54462"/>
                          <a:pt x="3466624" y="0"/>
                        </a:cubicBezTo>
                        <a:cubicBezTo>
                          <a:pt x="3669116" y="-54462"/>
                          <a:pt x="3972414" y="37123"/>
                          <a:pt x="4183856" y="0"/>
                        </a:cubicBezTo>
                        <a:cubicBezTo>
                          <a:pt x="4395298" y="-37123"/>
                          <a:pt x="4501680" y="21813"/>
                          <a:pt x="4781550" y="0"/>
                        </a:cubicBezTo>
                        <a:cubicBezTo>
                          <a:pt x="5061420" y="-21813"/>
                          <a:pt x="5062422" y="25961"/>
                          <a:pt x="5140166" y="0"/>
                        </a:cubicBezTo>
                        <a:cubicBezTo>
                          <a:pt x="5217910" y="-25961"/>
                          <a:pt x="5322012" y="27430"/>
                          <a:pt x="5498783" y="0"/>
                        </a:cubicBezTo>
                        <a:cubicBezTo>
                          <a:pt x="5675554" y="-27430"/>
                          <a:pt x="5795557" y="29559"/>
                          <a:pt x="5976938" y="0"/>
                        </a:cubicBezTo>
                        <a:cubicBezTo>
                          <a:pt x="6158319" y="-29559"/>
                          <a:pt x="6475139" y="11641"/>
                          <a:pt x="6813709" y="0"/>
                        </a:cubicBezTo>
                        <a:cubicBezTo>
                          <a:pt x="7152279" y="-11641"/>
                          <a:pt x="7217420" y="21906"/>
                          <a:pt x="7411403" y="0"/>
                        </a:cubicBezTo>
                        <a:cubicBezTo>
                          <a:pt x="7605386" y="-21906"/>
                          <a:pt x="7915257" y="92529"/>
                          <a:pt x="8248174" y="0"/>
                        </a:cubicBezTo>
                        <a:cubicBezTo>
                          <a:pt x="8581091" y="-92529"/>
                          <a:pt x="8641202" y="35208"/>
                          <a:pt x="8845868" y="0"/>
                        </a:cubicBezTo>
                        <a:cubicBezTo>
                          <a:pt x="9050534" y="-35208"/>
                          <a:pt x="9189679" y="1617"/>
                          <a:pt x="9324023" y="0"/>
                        </a:cubicBezTo>
                        <a:cubicBezTo>
                          <a:pt x="9458368" y="-1617"/>
                          <a:pt x="9698319" y="18598"/>
                          <a:pt x="9802178" y="0"/>
                        </a:cubicBezTo>
                        <a:cubicBezTo>
                          <a:pt x="9906037" y="-18598"/>
                          <a:pt x="10351279" y="62863"/>
                          <a:pt x="10519410" y="0"/>
                        </a:cubicBezTo>
                        <a:cubicBezTo>
                          <a:pt x="10687541" y="-62863"/>
                          <a:pt x="10876495" y="53298"/>
                          <a:pt x="11117104" y="0"/>
                        </a:cubicBezTo>
                        <a:cubicBezTo>
                          <a:pt x="11357713" y="-53298"/>
                          <a:pt x="11595793" y="2059"/>
                          <a:pt x="11953875" y="0"/>
                        </a:cubicBezTo>
                        <a:cubicBezTo>
                          <a:pt x="11960227" y="105960"/>
                          <a:pt x="11908573" y="261527"/>
                          <a:pt x="11953875" y="377832"/>
                        </a:cubicBezTo>
                        <a:cubicBezTo>
                          <a:pt x="11999177" y="494137"/>
                          <a:pt x="11940285" y="676318"/>
                          <a:pt x="11953875" y="793032"/>
                        </a:cubicBezTo>
                        <a:cubicBezTo>
                          <a:pt x="11967465" y="909746"/>
                          <a:pt x="11930343" y="1139170"/>
                          <a:pt x="11953875" y="1245600"/>
                        </a:cubicBezTo>
                        <a:cubicBezTo>
                          <a:pt x="11757441" y="1262409"/>
                          <a:pt x="11477485" y="1242026"/>
                          <a:pt x="11117104" y="1245600"/>
                        </a:cubicBezTo>
                        <a:cubicBezTo>
                          <a:pt x="10756723" y="1249174"/>
                          <a:pt x="10556938" y="1236133"/>
                          <a:pt x="10280333" y="1245600"/>
                        </a:cubicBezTo>
                        <a:cubicBezTo>
                          <a:pt x="10003728" y="1255067"/>
                          <a:pt x="10098218" y="1231430"/>
                          <a:pt x="10041255" y="1245600"/>
                        </a:cubicBezTo>
                        <a:cubicBezTo>
                          <a:pt x="9984292" y="1259770"/>
                          <a:pt x="9488436" y="1219191"/>
                          <a:pt x="9204484" y="1245600"/>
                        </a:cubicBezTo>
                        <a:cubicBezTo>
                          <a:pt x="8920532" y="1272009"/>
                          <a:pt x="8859407" y="1223174"/>
                          <a:pt x="8726329" y="1245600"/>
                        </a:cubicBezTo>
                        <a:cubicBezTo>
                          <a:pt x="8593252" y="1268026"/>
                          <a:pt x="8223838" y="1232277"/>
                          <a:pt x="8009096" y="1245600"/>
                        </a:cubicBezTo>
                        <a:cubicBezTo>
                          <a:pt x="7794354" y="1258923"/>
                          <a:pt x="7461261" y="1145316"/>
                          <a:pt x="7172325" y="1245600"/>
                        </a:cubicBezTo>
                        <a:cubicBezTo>
                          <a:pt x="6883389" y="1345884"/>
                          <a:pt x="6794431" y="1232706"/>
                          <a:pt x="6694170" y="1245600"/>
                        </a:cubicBezTo>
                        <a:cubicBezTo>
                          <a:pt x="6593909" y="1258494"/>
                          <a:pt x="6345838" y="1198929"/>
                          <a:pt x="6096476" y="1245600"/>
                        </a:cubicBezTo>
                        <a:cubicBezTo>
                          <a:pt x="5847114" y="1292271"/>
                          <a:pt x="5787494" y="1231669"/>
                          <a:pt x="5618321" y="1245600"/>
                        </a:cubicBezTo>
                        <a:cubicBezTo>
                          <a:pt x="5449149" y="1259531"/>
                          <a:pt x="5483727" y="1241473"/>
                          <a:pt x="5379244" y="1245600"/>
                        </a:cubicBezTo>
                        <a:cubicBezTo>
                          <a:pt x="5274761" y="1249727"/>
                          <a:pt x="4713521" y="1217201"/>
                          <a:pt x="4542472" y="1245600"/>
                        </a:cubicBezTo>
                        <a:cubicBezTo>
                          <a:pt x="4371423" y="1273999"/>
                          <a:pt x="3997161" y="1204144"/>
                          <a:pt x="3825240" y="1245600"/>
                        </a:cubicBezTo>
                        <a:cubicBezTo>
                          <a:pt x="3653319" y="1287056"/>
                          <a:pt x="3502860" y="1207236"/>
                          <a:pt x="3347085" y="1245600"/>
                        </a:cubicBezTo>
                        <a:cubicBezTo>
                          <a:pt x="3191311" y="1283964"/>
                          <a:pt x="3105455" y="1188854"/>
                          <a:pt x="2868930" y="1245600"/>
                        </a:cubicBezTo>
                        <a:cubicBezTo>
                          <a:pt x="2632406" y="1302346"/>
                          <a:pt x="2682021" y="1207002"/>
                          <a:pt x="2510314" y="1245600"/>
                        </a:cubicBezTo>
                        <a:cubicBezTo>
                          <a:pt x="2338607" y="1284198"/>
                          <a:pt x="2010356" y="1214367"/>
                          <a:pt x="1673542" y="1245600"/>
                        </a:cubicBezTo>
                        <a:cubicBezTo>
                          <a:pt x="1336728" y="1276833"/>
                          <a:pt x="1415882" y="1207959"/>
                          <a:pt x="1314926" y="1245600"/>
                        </a:cubicBezTo>
                        <a:cubicBezTo>
                          <a:pt x="1213970" y="1283241"/>
                          <a:pt x="861729" y="1216958"/>
                          <a:pt x="717232" y="1245600"/>
                        </a:cubicBezTo>
                        <a:cubicBezTo>
                          <a:pt x="572735" y="1274242"/>
                          <a:pt x="203602" y="1218045"/>
                          <a:pt x="0" y="1245600"/>
                        </a:cubicBezTo>
                        <a:cubicBezTo>
                          <a:pt x="-24305" y="1079785"/>
                          <a:pt x="21047" y="1039343"/>
                          <a:pt x="0" y="867768"/>
                        </a:cubicBezTo>
                        <a:cubicBezTo>
                          <a:pt x="-21047" y="696193"/>
                          <a:pt x="32799" y="607325"/>
                          <a:pt x="0" y="440112"/>
                        </a:cubicBezTo>
                        <a:cubicBezTo>
                          <a:pt x="-32799" y="272899"/>
                          <a:pt x="50669" y="92243"/>
                          <a:pt x="0" y="0"/>
                        </a:cubicBezTo>
                        <a:close/>
                      </a:path>
                      <a:path w="11953875" h="1245600" stroke="0" extrusionOk="0">
                        <a:moveTo>
                          <a:pt x="0" y="0"/>
                        </a:moveTo>
                        <a:cubicBezTo>
                          <a:pt x="223716" y="-206"/>
                          <a:pt x="393826" y="51465"/>
                          <a:pt x="597694" y="0"/>
                        </a:cubicBezTo>
                        <a:cubicBezTo>
                          <a:pt x="801562" y="-51465"/>
                          <a:pt x="717908" y="17749"/>
                          <a:pt x="836771" y="0"/>
                        </a:cubicBezTo>
                        <a:cubicBezTo>
                          <a:pt x="955634" y="-17749"/>
                          <a:pt x="1248228" y="35639"/>
                          <a:pt x="1434465" y="0"/>
                        </a:cubicBezTo>
                        <a:cubicBezTo>
                          <a:pt x="1620702" y="-35639"/>
                          <a:pt x="1900532" y="70386"/>
                          <a:pt x="2032159" y="0"/>
                        </a:cubicBezTo>
                        <a:cubicBezTo>
                          <a:pt x="2163786" y="-70386"/>
                          <a:pt x="2173604" y="16666"/>
                          <a:pt x="2271236" y="0"/>
                        </a:cubicBezTo>
                        <a:cubicBezTo>
                          <a:pt x="2368868" y="-16666"/>
                          <a:pt x="2587100" y="33703"/>
                          <a:pt x="2868930" y="0"/>
                        </a:cubicBezTo>
                        <a:cubicBezTo>
                          <a:pt x="3150760" y="-33703"/>
                          <a:pt x="3346163" y="53593"/>
                          <a:pt x="3586163" y="0"/>
                        </a:cubicBezTo>
                        <a:cubicBezTo>
                          <a:pt x="3826163" y="-53593"/>
                          <a:pt x="3857731" y="37086"/>
                          <a:pt x="4064317" y="0"/>
                        </a:cubicBezTo>
                        <a:cubicBezTo>
                          <a:pt x="4270903" y="-37086"/>
                          <a:pt x="4479673" y="48967"/>
                          <a:pt x="4662011" y="0"/>
                        </a:cubicBezTo>
                        <a:cubicBezTo>
                          <a:pt x="4844349" y="-48967"/>
                          <a:pt x="5239004" y="95185"/>
                          <a:pt x="5498783" y="0"/>
                        </a:cubicBezTo>
                        <a:cubicBezTo>
                          <a:pt x="5758562" y="-95185"/>
                          <a:pt x="5685930" y="25003"/>
                          <a:pt x="5737860" y="0"/>
                        </a:cubicBezTo>
                        <a:cubicBezTo>
                          <a:pt x="5789790" y="-25003"/>
                          <a:pt x="6088212" y="25733"/>
                          <a:pt x="6216015" y="0"/>
                        </a:cubicBezTo>
                        <a:cubicBezTo>
                          <a:pt x="6343819" y="-25733"/>
                          <a:pt x="6342199" y="23569"/>
                          <a:pt x="6455093" y="0"/>
                        </a:cubicBezTo>
                        <a:cubicBezTo>
                          <a:pt x="6567987" y="-23569"/>
                          <a:pt x="6847204" y="45942"/>
                          <a:pt x="7052786" y="0"/>
                        </a:cubicBezTo>
                        <a:cubicBezTo>
                          <a:pt x="7258368" y="-45942"/>
                          <a:pt x="7539390" y="58607"/>
                          <a:pt x="7770019" y="0"/>
                        </a:cubicBezTo>
                        <a:cubicBezTo>
                          <a:pt x="8000648" y="-58607"/>
                          <a:pt x="7978662" y="29376"/>
                          <a:pt x="8128635" y="0"/>
                        </a:cubicBezTo>
                        <a:cubicBezTo>
                          <a:pt x="8278608" y="-29376"/>
                          <a:pt x="8623648" y="39759"/>
                          <a:pt x="8845868" y="0"/>
                        </a:cubicBezTo>
                        <a:cubicBezTo>
                          <a:pt x="9068088" y="-39759"/>
                          <a:pt x="9193754" y="59223"/>
                          <a:pt x="9443561" y="0"/>
                        </a:cubicBezTo>
                        <a:cubicBezTo>
                          <a:pt x="9693368" y="-59223"/>
                          <a:pt x="10009733" y="55032"/>
                          <a:pt x="10280333" y="0"/>
                        </a:cubicBezTo>
                        <a:cubicBezTo>
                          <a:pt x="10550933" y="-55032"/>
                          <a:pt x="10481114" y="34727"/>
                          <a:pt x="10638949" y="0"/>
                        </a:cubicBezTo>
                        <a:cubicBezTo>
                          <a:pt x="10796784" y="-34727"/>
                          <a:pt x="10774620" y="26840"/>
                          <a:pt x="10878026" y="0"/>
                        </a:cubicBezTo>
                        <a:cubicBezTo>
                          <a:pt x="10981432" y="-26840"/>
                          <a:pt x="11129365" y="36961"/>
                          <a:pt x="11236643" y="0"/>
                        </a:cubicBezTo>
                        <a:cubicBezTo>
                          <a:pt x="11343921" y="-36961"/>
                          <a:pt x="11711334" y="49118"/>
                          <a:pt x="11953875" y="0"/>
                        </a:cubicBezTo>
                        <a:cubicBezTo>
                          <a:pt x="11993830" y="111136"/>
                          <a:pt x="11941512" y="325387"/>
                          <a:pt x="11953875" y="415200"/>
                        </a:cubicBezTo>
                        <a:cubicBezTo>
                          <a:pt x="11966238" y="505013"/>
                          <a:pt x="11925051" y="744290"/>
                          <a:pt x="11953875" y="855312"/>
                        </a:cubicBezTo>
                        <a:cubicBezTo>
                          <a:pt x="11982699" y="966334"/>
                          <a:pt x="11951468" y="1108396"/>
                          <a:pt x="11953875" y="1245600"/>
                        </a:cubicBezTo>
                        <a:cubicBezTo>
                          <a:pt x="11674652" y="1246468"/>
                          <a:pt x="11407731" y="1162082"/>
                          <a:pt x="11236643" y="1245600"/>
                        </a:cubicBezTo>
                        <a:cubicBezTo>
                          <a:pt x="11065555" y="1329118"/>
                          <a:pt x="10911969" y="1215950"/>
                          <a:pt x="10758488" y="1245600"/>
                        </a:cubicBezTo>
                        <a:cubicBezTo>
                          <a:pt x="10605007" y="1275250"/>
                          <a:pt x="10581261" y="1221183"/>
                          <a:pt x="10519410" y="1245600"/>
                        </a:cubicBezTo>
                        <a:cubicBezTo>
                          <a:pt x="10457559" y="1270017"/>
                          <a:pt x="10331038" y="1238169"/>
                          <a:pt x="10160794" y="1245600"/>
                        </a:cubicBezTo>
                        <a:cubicBezTo>
                          <a:pt x="9990550" y="1253031"/>
                          <a:pt x="9933751" y="1238253"/>
                          <a:pt x="9802178" y="1245600"/>
                        </a:cubicBezTo>
                        <a:cubicBezTo>
                          <a:pt x="9670605" y="1252947"/>
                          <a:pt x="9669875" y="1220742"/>
                          <a:pt x="9563100" y="1245600"/>
                        </a:cubicBezTo>
                        <a:cubicBezTo>
                          <a:pt x="9456325" y="1270458"/>
                          <a:pt x="9290940" y="1211005"/>
                          <a:pt x="9084945" y="1245600"/>
                        </a:cubicBezTo>
                        <a:cubicBezTo>
                          <a:pt x="8878951" y="1280195"/>
                          <a:pt x="8923287" y="1222838"/>
                          <a:pt x="8845868" y="1245600"/>
                        </a:cubicBezTo>
                        <a:cubicBezTo>
                          <a:pt x="8768449" y="1268362"/>
                          <a:pt x="8337153" y="1226617"/>
                          <a:pt x="8128635" y="1245600"/>
                        </a:cubicBezTo>
                        <a:cubicBezTo>
                          <a:pt x="7920117" y="1264583"/>
                          <a:pt x="7804460" y="1185147"/>
                          <a:pt x="7530941" y="1245600"/>
                        </a:cubicBezTo>
                        <a:cubicBezTo>
                          <a:pt x="7257422" y="1306053"/>
                          <a:pt x="7208090" y="1209874"/>
                          <a:pt x="6933248" y="1245600"/>
                        </a:cubicBezTo>
                        <a:cubicBezTo>
                          <a:pt x="6658406" y="1281326"/>
                          <a:pt x="6468608" y="1237597"/>
                          <a:pt x="6216015" y="1245600"/>
                        </a:cubicBezTo>
                        <a:cubicBezTo>
                          <a:pt x="5963422" y="1253603"/>
                          <a:pt x="5841007" y="1209444"/>
                          <a:pt x="5737860" y="1245600"/>
                        </a:cubicBezTo>
                        <a:cubicBezTo>
                          <a:pt x="5634714" y="1281756"/>
                          <a:pt x="5290134" y="1163521"/>
                          <a:pt x="5020627" y="1245600"/>
                        </a:cubicBezTo>
                        <a:cubicBezTo>
                          <a:pt x="4751120" y="1327679"/>
                          <a:pt x="4497650" y="1175010"/>
                          <a:pt x="4183856" y="1245600"/>
                        </a:cubicBezTo>
                        <a:cubicBezTo>
                          <a:pt x="3870062" y="1316190"/>
                          <a:pt x="3862105" y="1214393"/>
                          <a:pt x="3586162" y="1245600"/>
                        </a:cubicBezTo>
                        <a:cubicBezTo>
                          <a:pt x="3310219" y="1276807"/>
                          <a:pt x="3429244" y="1228279"/>
                          <a:pt x="3347085" y="1245600"/>
                        </a:cubicBezTo>
                        <a:cubicBezTo>
                          <a:pt x="3264926" y="1262921"/>
                          <a:pt x="2724989" y="1227736"/>
                          <a:pt x="2510314" y="1245600"/>
                        </a:cubicBezTo>
                        <a:cubicBezTo>
                          <a:pt x="2295639" y="1263464"/>
                          <a:pt x="2253652" y="1193098"/>
                          <a:pt x="2032159" y="1245600"/>
                        </a:cubicBezTo>
                        <a:cubicBezTo>
                          <a:pt x="1810667" y="1298102"/>
                          <a:pt x="1664759" y="1220954"/>
                          <a:pt x="1434465" y="1245600"/>
                        </a:cubicBezTo>
                        <a:cubicBezTo>
                          <a:pt x="1204171" y="1270246"/>
                          <a:pt x="929961" y="1222574"/>
                          <a:pt x="597694" y="1245600"/>
                        </a:cubicBezTo>
                        <a:cubicBezTo>
                          <a:pt x="265427" y="1268626"/>
                          <a:pt x="157662" y="1209141"/>
                          <a:pt x="0" y="1245600"/>
                        </a:cubicBezTo>
                        <a:cubicBezTo>
                          <a:pt x="-9547" y="1099568"/>
                          <a:pt x="16334" y="1016695"/>
                          <a:pt x="0" y="805488"/>
                        </a:cubicBezTo>
                        <a:cubicBezTo>
                          <a:pt x="-16334" y="594281"/>
                          <a:pt x="37310" y="562520"/>
                          <a:pt x="0" y="365376"/>
                        </a:cubicBezTo>
                        <a:cubicBezTo>
                          <a:pt x="-37310" y="168232"/>
                          <a:pt x="301" y="12259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>
                <a:solidFill>
                  <a:schemeClr val="bg1"/>
                </a:solidFill>
                <a:latin typeface="PT sans" panose="020B0503020203020204" pitchFamily="34" charset="0"/>
              </a:rPr>
              <a:t>Conclusion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3455212-074B-395B-B6BD-056133ED571B}"/>
              </a:ext>
            </a:extLst>
          </p:cNvPr>
          <p:cNvSpPr/>
          <p:nvPr/>
        </p:nvSpPr>
        <p:spPr>
          <a:xfrm>
            <a:off x="1240560" y="10171014"/>
            <a:ext cx="11953875" cy="1245600"/>
          </a:xfrm>
          <a:prstGeom prst="rect">
            <a:avLst/>
          </a:prstGeom>
          <a:solidFill>
            <a:srgbClr val="A41A17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906241322">
                  <a:custGeom>
                    <a:avLst/>
                    <a:gdLst>
                      <a:gd name="connsiteX0" fmla="*/ 0 w 11953875"/>
                      <a:gd name="connsiteY0" fmla="*/ 0 h 1245600"/>
                      <a:gd name="connsiteX1" fmla="*/ 717233 w 11953875"/>
                      <a:gd name="connsiteY1" fmla="*/ 0 h 1245600"/>
                      <a:gd name="connsiteX2" fmla="*/ 1314926 w 11953875"/>
                      <a:gd name="connsiteY2" fmla="*/ 0 h 1245600"/>
                      <a:gd name="connsiteX3" fmla="*/ 1554004 w 11953875"/>
                      <a:gd name="connsiteY3" fmla="*/ 0 h 1245600"/>
                      <a:gd name="connsiteX4" fmla="*/ 1912620 w 11953875"/>
                      <a:gd name="connsiteY4" fmla="*/ 0 h 1245600"/>
                      <a:gd name="connsiteX5" fmla="*/ 2151698 w 11953875"/>
                      <a:gd name="connsiteY5" fmla="*/ 0 h 1245600"/>
                      <a:gd name="connsiteX6" fmla="*/ 2629853 w 11953875"/>
                      <a:gd name="connsiteY6" fmla="*/ 0 h 1245600"/>
                      <a:gd name="connsiteX7" fmla="*/ 2868930 w 11953875"/>
                      <a:gd name="connsiteY7" fmla="*/ 0 h 1245600"/>
                      <a:gd name="connsiteX8" fmla="*/ 3227546 w 11953875"/>
                      <a:gd name="connsiteY8" fmla="*/ 0 h 1245600"/>
                      <a:gd name="connsiteX9" fmla="*/ 4064318 w 11953875"/>
                      <a:gd name="connsiteY9" fmla="*/ 0 h 1245600"/>
                      <a:gd name="connsiteX10" fmla="*/ 4781550 w 11953875"/>
                      <a:gd name="connsiteY10" fmla="*/ 0 h 1245600"/>
                      <a:gd name="connsiteX11" fmla="*/ 5259705 w 11953875"/>
                      <a:gd name="connsiteY11" fmla="*/ 0 h 1245600"/>
                      <a:gd name="connsiteX12" fmla="*/ 6096476 w 11953875"/>
                      <a:gd name="connsiteY12" fmla="*/ 0 h 1245600"/>
                      <a:gd name="connsiteX13" fmla="*/ 6574631 w 11953875"/>
                      <a:gd name="connsiteY13" fmla="*/ 0 h 1245600"/>
                      <a:gd name="connsiteX14" fmla="*/ 7291864 w 11953875"/>
                      <a:gd name="connsiteY14" fmla="*/ 0 h 1245600"/>
                      <a:gd name="connsiteX15" fmla="*/ 7770019 w 11953875"/>
                      <a:gd name="connsiteY15" fmla="*/ 0 h 1245600"/>
                      <a:gd name="connsiteX16" fmla="*/ 8248174 w 11953875"/>
                      <a:gd name="connsiteY16" fmla="*/ 0 h 1245600"/>
                      <a:gd name="connsiteX17" fmla="*/ 9084945 w 11953875"/>
                      <a:gd name="connsiteY17" fmla="*/ 0 h 1245600"/>
                      <a:gd name="connsiteX18" fmla="*/ 9443561 w 11953875"/>
                      <a:gd name="connsiteY18" fmla="*/ 0 h 1245600"/>
                      <a:gd name="connsiteX19" fmla="*/ 9802178 w 11953875"/>
                      <a:gd name="connsiteY19" fmla="*/ 0 h 1245600"/>
                      <a:gd name="connsiteX20" fmla="*/ 10399871 w 11953875"/>
                      <a:gd name="connsiteY20" fmla="*/ 0 h 1245600"/>
                      <a:gd name="connsiteX21" fmla="*/ 10638949 w 11953875"/>
                      <a:gd name="connsiteY21" fmla="*/ 0 h 1245600"/>
                      <a:gd name="connsiteX22" fmla="*/ 10878026 w 11953875"/>
                      <a:gd name="connsiteY22" fmla="*/ 0 h 1245600"/>
                      <a:gd name="connsiteX23" fmla="*/ 11953875 w 11953875"/>
                      <a:gd name="connsiteY23" fmla="*/ 0 h 1245600"/>
                      <a:gd name="connsiteX24" fmla="*/ 11953875 w 11953875"/>
                      <a:gd name="connsiteY24" fmla="*/ 440112 h 1245600"/>
                      <a:gd name="connsiteX25" fmla="*/ 11953875 w 11953875"/>
                      <a:gd name="connsiteY25" fmla="*/ 880224 h 1245600"/>
                      <a:gd name="connsiteX26" fmla="*/ 11953875 w 11953875"/>
                      <a:gd name="connsiteY26" fmla="*/ 1245600 h 1245600"/>
                      <a:gd name="connsiteX27" fmla="*/ 11356181 w 11953875"/>
                      <a:gd name="connsiteY27" fmla="*/ 1245600 h 1245600"/>
                      <a:gd name="connsiteX28" fmla="*/ 10758488 w 11953875"/>
                      <a:gd name="connsiteY28" fmla="*/ 1245600 h 1245600"/>
                      <a:gd name="connsiteX29" fmla="*/ 10399871 w 11953875"/>
                      <a:gd name="connsiteY29" fmla="*/ 1245600 h 1245600"/>
                      <a:gd name="connsiteX30" fmla="*/ 10041255 w 11953875"/>
                      <a:gd name="connsiteY30" fmla="*/ 1245600 h 1245600"/>
                      <a:gd name="connsiteX31" fmla="*/ 9204484 w 11953875"/>
                      <a:gd name="connsiteY31" fmla="*/ 1245600 h 1245600"/>
                      <a:gd name="connsiteX32" fmla="*/ 8965406 w 11953875"/>
                      <a:gd name="connsiteY32" fmla="*/ 1245600 h 1245600"/>
                      <a:gd name="connsiteX33" fmla="*/ 8128635 w 11953875"/>
                      <a:gd name="connsiteY33" fmla="*/ 1245600 h 1245600"/>
                      <a:gd name="connsiteX34" fmla="*/ 7530941 w 11953875"/>
                      <a:gd name="connsiteY34" fmla="*/ 1245600 h 1245600"/>
                      <a:gd name="connsiteX35" fmla="*/ 7052786 w 11953875"/>
                      <a:gd name="connsiteY35" fmla="*/ 1245600 h 1245600"/>
                      <a:gd name="connsiteX36" fmla="*/ 6216015 w 11953875"/>
                      <a:gd name="connsiteY36" fmla="*/ 1245600 h 1245600"/>
                      <a:gd name="connsiteX37" fmla="*/ 5737860 w 11953875"/>
                      <a:gd name="connsiteY37" fmla="*/ 1245600 h 1245600"/>
                      <a:gd name="connsiteX38" fmla="*/ 5259705 w 11953875"/>
                      <a:gd name="connsiteY38" fmla="*/ 1245600 h 1245600"/>
                      <a:gd name="connsiteX39" fmla="*/ 4781550 w 11953875"/>
                      <a:gd name="connsiteY39" fmla="*/ 1245600 h 1245600"/>
                      <a:gd name="connsiteX40" fmla="*/ 4542472 w 11953875"/>
                      <a:gd name="connsiteY40" fmla="*/ 1245600 h 1245600"/>
                      <a:gd name="connsiteX41" fmla="*/ 3705701 w 11953875"/>
                      <a:gd name="connsiteY41" fmla="*/ 1245600 h 1245600"/>
                      <a:gd name="connsiteX42" fmla="*/ 3227546 w 11953875"/>
                      <a:gd name="connsiteY42" fmla="*/ 1245600 h 1245600"/>
                      <a:gd name="connsiteX43" fmla="*/ 2390775 w 11953875"/>
                      <a:gd name="connsiteY43" fmla="*/ 1245600 h 1245600"/>
                      <a:gd name="connsiteX44" fmla="*/ 1793081 w 11953875"/>
                      <a:gd name="connsiteY44" fmla="*/ 1245600 h 1245600"/>
                      <a:gd name="connsiteX45" fmla="*/ 1554004 w 11953875"/>
                      <a:gd name="connsiteY45" fmla="*/ 1245600 h 1245600"/>
                      <a:gd name="connsiteX46" fmla="*/ 1195387 w 11953875"/>
                      <a:gd name="connsiteY46" fmla="*/ 1245600 h 1245600"/>
                      <a:gd name="connsiteX47" fmla="*/ 0 w 11953875"/>
                      <a:gd name="connsiteY47" fmla="*/ 1245600 h 1245600"/>
                      <a:gd name="connsiteX48" fmla="*/ 0 w 11953875"/>
                      <a:gd name="connsiteY48" fmla="*/ 817944 h 1245600"/>
                      <a:gd name="connsiteX49" fmla="*/ 0 w 11953875"/>
                      <a:gd name="connsiteY49" fmla="*/ 390288 h 1245600"/>
                      <a:gd name="connsiteX50" fmla="*/ 0 w 11953875"/>
                      <a:gd name="connsiteY50" fmla="*/ 0 h 124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</a:cxnLst>
                    <a:rect l="l" t="t" r="r" b="b"/>
                    <a:pathLst>
                      <a:path w="11953875" h="1245600" fill="none" extrusionOk="0">
                        <a:moveTo>
                          <a:pt x="0" y="0"/>
                        </a:moveTo>
                        <a:cubicBezTo>
                          <a:pt x="203455" y="-61553"/>
                          <a:pt x="572905" y="68236"/>
                          <a:pt x="717233" y="0"/>
                        </a:cubicBezTo>
                        <a:cubicBezTo>
                          <a:pt x="861561" y="-68236"/>
                          <a:pt x="1045410" y="40591"/>
                          <a:pt x="1314926" y="0"/>
                        </a:cubicBezTo>
                        <a:cubicBezTo>
                          <a:pt x="1584442" y="-40591"/>
                          <a:pt x="1453702" y="17740"/>
                          <a:pt x="1554004" y="0"/>
                        </a:cubicBezTo>
                        <a:cubicBezTo>
                          <a:pt x="1654306" y="-17740"/>
                          <a:pt x="1780088" y="18500"/>
                          <a:pt x="1912620" y="0"/>
                        </a:cubicBezTo>
                        <a:cubicBezTo>
                          <a:pt x="2045152" y="-18500"/>
                          <a:pt x="2045214" y="1300"/>
                          <a:pt x="2151698" y="0"/>
                        </a:cubicBezTo>
                        <a:cubicBezTo>
                          <a:pt x="2258182" y="-1300"/>
                          <a:pt x="2531109" y="18278"/>
                          <a:pt x="2629853" y="0"/>
                        </a:cubicBezTo>
                        <a:cubicBezTo>
                          <a:pt x="2728598" y="-18278"/>
                          <a:pt x="2787133" y="10734"/>
                          <a:pt x="2868930" y="0"/>
                        </a:cubicBezTo>
                        <a:cubicBezTo>
                          <a:pt x="2950727" y="-10734"/>
                          <a:pt x="3112744" y="28018"/>
                          <a:pt x="3227546" y="0"/>
                        </a:cubicBezTo>
                        <a:cubicBezTo>
                          <a:pt x="3342348" y="-28018"/>
                          <a:pt x="3722318" y="88604"/>
                          <a:pt x="4064318" y="0"/>
                        </a:cubicBezTo>
                        <a:cubicBezTo>
                          <a:pt x="4406318" y="-88604"/>
                          <a:pt x="4444112" y="25407"/>
                          <a:pt x="4781550" y="0"/>
                        </a:cubicBezTo>
                        <a:cubicBezTo>
                          <a:pt x="5118988" y="-25407"/>
                          <a:pt x="5099812" y="30577"/>
                          <a:pt x="5259705" y="0"/>
                        </a:cubicBezTo>
                        <a:cubicBezTo>
                          <a:pt x="5419599" y="-30577"/>
                          <a:pt x="5725477" y="63342"/>
                          <a:pt x="6096476" y="0"/>
                        </a:cubicBezTo>
                        <a:cubicBezTo>
                          <a:pt x="6467475" y="-63342"/>
                          <a:pt x="6343545" y="20227"/>
                          <a:pt x="6574631" y="0"/>
                        </a:cubicBezTo>
                        <a:cubicBezTo>
                          <a:pt x="6805718" y="-20227"/>
                          <a:pt x="7006705" y="30745"/>
                          <a:pt x="7291864" y="0"/>
                        </a:cubicBezTo>
                        <a:cubicBezTo>
                          <a:pt x="7577023" y="-30745"/>
                          <a:pt x="7601737" y="40175"/>
                          <a:pt x="7770019" y="0"/>
                        </a:cubicBezTo>
                        <a:cubicBezTo>
                          <a:pt x="7938301" y="-40175"/>
                          <a:pt x="8024113" y="1836"/>
                          <a:pt x="8248174" y="0"/>
                        </a:cubicBezTo>
                        <a:cubicBezTo>
                          <a:pt x="8472236" y="-1836"/>
                          <a:pt x="8764125" y="51472"/>
                          <a:pt x="9084945" y="0"/>
                        </a:cubicBezTo>
                        <a:cubicBezTo>
                          <a:pt x="9405765" y="-51472"/>
                          <a:pt x="9359778" y="41273"/>
                          <a:pt x="9443561" y="0"/>
                        </a:cubicBezTo>
                        <a:cubicBezTo>
                          <a:pt x="9527344" y="-41273"/>
                          <a:pt x="9626961" y="40204"/>
                          <a:pt x="9802178" y="0"/>
                        </a:cubicBezTo>
                        <a:cubicBezTo>
                          <a:pt x="9977395" y="-40204"/>
                          <a:pt x="10225093" y="65367"/>
                          <a:pt x="10399871" y="0"/>
                        </a:cubicBezTo>
                        <a:cubicBezTo>
                          <a:pt x="10574649" y="-65367"/>
                          <a:pt x="10523098" y="546"/>
                          <a:pt x="10638949" y="0"/>
                        </a:cubicBezTo>
                        <a:cubicBezTo>
                          <a:pt x="10754800" y="-546"/>
                          <a:pt x="10784584" y="24276"/>
                          <a:pt x="10878026" y="0"/>
                        </a:cubicBezTo>
                        <a:cubicBezTo>
                          <a:pt x="10971468" y="-24276"/>
                          <a:pt x="11543931" y="83624"/>
                          <a:pt x="11953875" y="0"/>
                        </a:cubicBezTo>
                        <a:cubicBezTo>
                          <a:pt x="11993447" y="121038"/>
                          <a:pt x="11938348" y="252704"/>
                          <a:pt x="11953875" y="440112"/>
                        </a:cubicBezTo>
                        <a:cubicBezTo>
                          <a:pt x="11969402" y="627520"/>
                          <a:pt x="11915989" y="781263"/>
                          <a:pt x="11953875" y="880224"/>
                        </a:cubicBezTo>
                        <a:cubicBezTo>
                          <a:pt x="11991761" y="979185"/>
                          <a:pt x="11947127" y="1147527"/>
                          <a:pt x="11953875" y="1245600"/>
                        </a:cubicBezTo>
                        <a:cubicBezTo>
                          <a:pt x="11675411" y="1308315"/>
                          <a:pt x="11508883" y="1211975"/>
                          <a:pt x="11356181" y="1245600"/>
                        </a:cubicBezTo>
                        <a:cubicBezTo>
                          <a:pt x="11203479" y="1279225"/>
                          <a:pt x="10996042" y="1211694"/>
                          <a:pt x="10758488" y="1245600"/>
                        </a:cubicBezTo>
                        <a:cubicBezTo>
                          <a:pt x="10520934" y="1279506"/>
                          <a:pt x="10536601" y="1229621"/>
                          <a:pt x="10399871" y="1245600"/>
                        </a:cubicBezTo>
                        <a:cubicBezTo>
                          <a:pt x="10263141" y="1261579"/>
                          <a:pt x="10120048" y="1215819"/>
                          <a:pt x="10041255" y="1245600"/>
                        </a:cubicBezTo>
                        <a:cubicBezTo>
                          <a:pt x="9962462" y="1275381"/>
                          <a:pt x="9535578" y="1240774"/>
                          <a:pt x="9204484" y="1245600"/>
                        </a:cubicBezTo>
                        <a:cubicBezTo>
                          <a:pt x="8873390" y="1250426"/>
                          <a:pt x="9063920" y="1221463"/>
                          <a:pt x="8965406" y="1245600"/>
                        </a:cubicBezTo>
                        <a:cubicBezTo>
                          <a:pt x="8866892" y="1269737"/>
                          <a:pt x="8463609" y="1193263"/>
                          <a:pt x="8128635" y="1245600"/>
                        </a:cubicBezTo>
                        <a:cubicBezTo>
                          <a:pt x="7793661" y="1297937"/>
                          <a:pt x="7704973" y="1245349"/>
                          <a:pt x="7530941" y="1245600"/>
                        </a:cubicBezTo>
                        <a:cubicBezTo>
                          <a:pt x="7356909" y="1245851"/>
                          <a:pt x="7246896" y="1205753"/>
                          <a:pt x="7052786" y="1245600"/>
                        </a:cubicBezTo>
                        <a:cubicBezTo>
                          <a:pt x="6858677" y="1285447"/>
                          <a:pt x="6476449" y="1209679"/>
                          <a:pt x="6216015" y="1245600"/>
                        </a:cubicBezTo>
                        <a:cubicBezTo>
                          <a:pt x="5955581" y="1281521"/>
                          <a:pt x="5863613" y="1202372"/>
                          <a:pt x="5737860" y="1245600"/>
                        </a:cubicBezTo>
                        <a:cubicBezTo>
                          <a:pt x="5612108" y="1288828"/>
                          <a:pt x="5359809" y="1227850"/>
                          <a:pt x="5259705" y="1245600"/>
                        </a:cubicBezTo>
                        <a:cubicBezTo>
                          <a:pt x="5159601" y="1263350"/>
                          <a:pt x="4897432" y="1190832"/>
                          <a:pt x="4781550" y="1245600"/>
                        </a:cubicBezTo>
                        <a:cubicBezTo>
                          <a:pt x="4665669" y="1300368"/>
                          <a:pt x="4595222" y="1241930"/>
                          <a:pt x="4542472" y="1245600"/>
                        </a:cubicBezTo>
                        <a:cubicBezTo>
                          <a:pt x="4489722" y="1249270"/>
                          <a:pt x="4104996" y="1146751"/>
                          <a:pt x="3705701" y="1245600"/>
                        </a:cubicBezTo>
                        <a:cubicBezTo>
                          <a:pt x="3306406" y="1344449"/>
                          <a:pt x="3331400" y="1220444"/>
                          <a:pt x="3227546" y="1245600"/>
                        </a:cubicBezTo>
                        <a:cubicBezTo>
                          <a:pt x="3123692" y="1270756"/>
                          <a:pt x="2675752" y="1217003"/>
                          <a:pt x="2390775" y="1245600"/>
                        </a:cubicBezTo>
                        <a:cubicBezTo>
                          <a:pt x="2105798" y="1274197"/>
                          <a:pt x="2088567" y="1242980"/>
                          <a:pt x="1793081" y="1245600"/>
                        </a:cubicBezTo>
                        <a:cubicBezTo>
                          <a:pt x="1497595" y="1248220"/>
                          <a:pt x="1655848" y="1225846"/>
                          <a:pt x="1554004" y="1245600"/>
                        </a:cubicBezTo>
                        <a:cubicBezTo>
                          <a:pt x="1452160" y="1265354"/>
                          <a:pt x="1328696" y="1242479"/>
                          <a:pt x="1195387" y="1245600"/>
                        </a:cubicBezTo>
                        <a:cubicBezTo>
                          <a:pt x="1062078" y="1248721"/>
                          <a:pt x="532808" y="1225839"/>
                          <a:pt x="0" y="1245600"/>
                        </a:cubicBezTo>
                        <a:cubicBezTo>
                          <a:pt x="-2041" y="1065588"/>
                          <a:pt x="50960" y="947710"/>
                          <a:pt x="0" y="817944"/>
                        </a:cubicBezTo>
                        <a:cubicBezTo>
                          <a:pt x="-50960" y="688178"/>
                          <a:pt x="33900" y="516896"/>
                          <a:pt x="0" y="390288"/>
                        </a:cubicBezTo>
                        <a:cubicBezTo>
                          <a:pt x="-33900" y="263680"/>
                          <a:pt x="35164" y="148546"/>
                          <a:pt x="0" y="0"/>
                        </a:cubicBezTo>
                        <a:close/>
                      </a:path>
                      <a:path w="11953875" h="1245600" stroke="0" extrusionOk="0">
                        <a:moveTo>
                          <a:pt x="0" y="0"/>
                        </a:moveTo>
                        <a:cubicBezTo>
                          <a:pt x="217492" y="-78369"/>
                          <a:pt x="442388" y="89147"/>
                          <a:pt x="836771" y="0"/>
                        </a:cubicBezTo>
                        <a:cubicBezTo>
                          <a:pt x="1231154" y="-89147"/>
                          <a:pt x="1194674" y="33623"/>
                          <a:pt x="1314926" y="0"/>
                        </a:cubicBezTo>
                        <a:cubicBezTo>
                          <a:pt x="1435178" y="-33623"/>
                          <a:pt x="1551184" y="2131"/>
                          <a:pt x="1673543" y="0"/>
                        </a:cubicBezTo>
                        <a:cubicBezTo>
                          <a:pt x="1795902" y="-2131"/>
                          <a:pt x="2080567" y="10165"/>
                          <a:pt x="2271236" y="0"/>
                        </a:cubicBezTo>
                        <a:cubicBezTo>
                          <a:pt x="2461905" y="-10165"/>
                          <a:pt x="2420555" y="7676"/>
                          <a:pt x="2510314" y="0"/>
                        </a:cubicBezTo>
                        <a:cubicBezTo>
                          <a:pt x="2600073" y="-7676"/>
                          <a:pt x="2887201" y="43820"/>
                          <a:pt x="3108008" y="0"/>
                        </a:cubicBezTo>
                        <a:cubicBezTo>
                          <a:pt x="3328815" y="-43820"/>
                          <a:pt x="3460646" y="9047"/>
                          <a:pt x="3586163" y="0"/>
                        </a:cubicBezTo>
                        <a:cubicBezTo>
                          <a:pt x="3711680" y="-9047"/>
                          <a:pt x="4079698" y="26020"/>
                          <a:pt x="4422934" y="0"/>
                        </a:cubicBezTo>
                        <a:cubicBezTo>
                          <a:pt x="4766170" y="-26020"/>
                          <a:pt x="4790162" y="18598"/>
                          <a:pt x="4901089" y="0"/>
                        </a:cubicBezTo>
                        <a:cubicBezTo>
                          <a:pt x="5012017" y="-18598"/>
                          <a:pt x="5272353" y="27352"/>
                          <a:pt x="5618321" y="0"/>
                        </a:cubicBezTo>
                        <a:cubicBezTo>
                          <a:pt x="5964289" y="-27352"/>
                          <a:pt x="5956032" y="31347"/>
                          <a:pt x="6096476" y="0"/>
                        </a:cubicBezTo>
                        <a:cubicBezTo>
                          <a:pt x="6236921" y="-31347"/>
                          <a:pt x="6542790" y="39956"/>
                          <a:pt x="6694170" y="0"/>
                        </a:cubicBezTo>
                        <a:cubicBezTo>
                          <a:pt x="6845550" y="-39956"/>
                          <a:pt x="7162053" y="20170"/>
                          <a:pt x="7291864" y="0"/>
                        </a:cubicBezTo>
                        <a:cubicBezTo>
                          <a:pt x="7421675" y="-20170"/>
                          <a:pt x="7636950" y="59338"/>
                          <a:pt x="7889558" y="0"/>
                        </a:cubicBezTo>
                        <a:cubicBezTo>
                          <a:pt x="8142166" y="-59338"/>
                          <a:pt x="8284287" y="60193"/>
                          <a:pt x="8487251" y="0"/>
                        </a:cubicBezTo>
                        <a:cubicBezTo>
                          <a:pt x="8690215" y="-60193"/>
                          <a:pt x="9006389" y="4107"/>
                          <a:pt x="9204484" y="0"/>
                        </a:cubicBezTo>
                        <a:cubicBezTo>
                          <a:pt x="9402579" y="-4107"/>
                          <a:pt x="9470400" y="29865"/>
                          <a:pt x="9563100" y="0"/>
                        </a:cubicBezTo>
                        <a:cubicBezTo>
                          <a:pt x="9655800" y="-29865"/>
                          <a:pt x="9874537" y="38735"/>
                          <a:pt x="10160794" y="0"/>
                        </a:cubicBezTo>
                        <a:cubicBezTo>
                          <a:pt x="10447051" y="-38735"/>
                          <a:pt x="10287702" y="16824"/>
                          <a:pt x="10399871" y="0"/>
                        </a:cubicBezTo>
                        <a:cubicBezTo>
                          <a:pt x="10512040" y="-16824"/>
                          <a:pt x="10660003" y="41411"/>
                          <a:pt x="10758488" y="0"/>
                        </a:cubicBezTo>
                        <a:cubicBezTo>
                          <a:pt x="10856973" y="-41411"/>
                          <a:pt x="11659260" y="26154"/>
                          <a:pt x="11953875" y="0"/>
                        </a:cubicBezTo>
                        <a:cubicBezTo>
                          <a:pt x="11981722" y="93994"/>
                          <a:pt x="11946951" y="236482"/>
                          <a:pt x="11953875" y="377832"/>
                        </a:cubicBezTo>
                        <a:cubicBezTo>
                          <a:pt x="11960799" y="519182"/>
                          <a:pt x="11926760" y="683700"/>
                          <a:pt x="11953875" y="768120"/>
                        </a:cubicBezTo>
                        <a:cubicBezTo>
                          <a:pt x="11980990" y="852540"/>
                          <a:pt x="11897982" y="1048164"/>
                          <a:pt x="11953875" y="1245600"/>
                        </a:cubicBezTo>
                        <a:cubicBezTo>
                          <a:pt x="11766772" y="1319512"/>
                          <a:pt x="11405875" y="1213688"/>
                          <a:pt x="11236643" y="1245600"/>
                        </a:cubicBezTo>
                        <a:cubicBezTo>
                          <a:pt x="11067411" y="1277512"/>
                          <a:pt x="10889343" y="1234045"/>
                          <a:pt x="10758488" y="1245600"/>
                        </a:cubicBezTo>
                        <a:cubicBezTo>
                          <a:pt x="10627633" y="1257155"/>
                          <a:pt x="10218253" y="1150301"/>
                          <a:pt x="9921716" y="1245600"/>
                        </a:cubicBezTo>
                        <a:cubicBezTo>
                          <a:pt x="9625179" y="1340899"/>
                          <a:pt x="9644251" y="1239245"/>
                          <a:pt x="9443561" y="1245600"/>
                        </a:cubicBezTo>
                        <a:cubicBezTo>
                          <a:pt x="9242872" y="1251955"/>
                          <a:pt x="9302440" y="1237327"/>
                          <a:pt x="9204484" y="1245600"/>
                        </a:cubicBezTo>
                        <a:cubicBezTo>
                          <a:pt x="9106528" y="1253873"/>
                          <a:pt x="8836646" y="1226614"/>
                          <a:pt x="8726329" y="1245600"/>
                        </a:cubicBezTo>
                        <a:cubicBezTo>
                          <a:pt x="8616013" y="1264586"/>
                          <a:pt x="8430280" y="1232851"/>
                          <a:pt x="8248174" y="1245600"/>
                        </a:cubicBezTo>
                        <a:cubicBezTo>
                          <a:pt x="8066068" y="1258349"/>
                          <a:pt x="8062280" y="1235697"/>
                          <a:pt x="8009096" y="1245600"/>
                        </a:cubicBezTo>
                        <a:cubicBezTo>
                          <a:pt x="7955912" y="1255503"/>
                          <a:pt x="7634308" y="1198799"/>
                          <a:pt x="7411403" y="1245600"/>
                        </a:cubicBezTo>
                        <a:cubicBezTo>
                          <a:pt x="7188498" y="1292401"/>
                          <a:pt x="7150640" y="1223111"/>
                          <a:pt x="7052786" y="1245600"/>
                        </a:cubicBezTo>
                        <a:cubicBezTo>
                          <a:pt x="6954932" y="1268089"/>
                          <a:pt x="6776004" y="1213281"/>
                          <a:pt x="6694170" y="1245600"/>
                        </a:cubicBezTo>
                        <a:cubicBezTo>
                          <a:pt x="6612336" y="1277919"/>
                          <a:pt x="6409868" y="1205466"/>
                          <a:pt x="6216015" y="1245600"/>
                        </a:cubicBezTo>
                        <a:cubicBezTo>
                          <a:pt x="6022162" y="1285734"/>
                          <a:pt x="5834649" y="1194113"/>
                          <a:pt x="5618321" y="1245600"/>
                        </a:cubicBezTo>
                        <a:cubicBezTo>
                          <a:pt x="5401993" y="1297087"/>
                          <a:pt x="5434152" y="1228493"/>
                          <a:pt x="5259705" y="1245600"/>
                        </a:cubicBezTo>
                        <a:cubicBezTo>
                          <a:pt x="5085258" y="1262707"/>
                          <a:pt x="4763523" y="1168227"/>
                          <a:pt x="4422934" y="1245600"/>
                        </a:cubicBezTo>
                        <a:cubicBezTo>
                          <a:pt x="4082345" y="1322973"/>
                          <a:pt x="3942719" y="1242844"/>
                          <a:pt x="3705701" y="1245600"/>
                        </a:cubicBezTo>
                        <a:cubicBezTo>
                          <a:pt x="3468683" y="1248356"/>
                          <a:pt x="3334273" y="1220467"/>
                          <a:pt x="3108007" y="1245600"/>
                        </a:cubicBezTo>
                        <a:cubicBezTo>
                          <a:pt x="2881741" y="1270733"/>
                          <a:pt x="2561854" y="1209592"/>
                          <a:pt x="2390775" y="1245600"/>
                        </a:cubicBezTo>
                        <a:cubicBezTo>
                          <a:pt x="2219696" y="1281608"/>
                          <a:pt x="1951230" y="1228687"/>
                          <a:pt x="1793081" y="1245600"/>
                        </a:cubicBezTo>
                        <a:cubicBezTo>
                          <a:pt x="1634932" y="1262513"/>
                          <a:pt x="1318404" y="1180797"/>
                          <a:pt x="1195387" y="1245600"/>
                        </a:cubicBezTo>
                        <a:cubicBezTo>
                          <a:pt x="1072370" y="1310403"/>
                          <a:pt x="825462" y="1200349"/>
                          <a:pt x="597694" y="1245600"/>
                        </a:cubicBezTo>
                        <a:cubicBezTo>
                          <a:pt x="369926" y="1290851"/>
                          <a:pt x="219232" y="1192231"/>
                          <a:pt x="0" y="1245600"/>
                        </a:cubicBezTo>
                        <a:cubicBezTo>
                          <a:pt x="-20388" y="1122091"/>
                          <a:pt x="10391" y="913567"/>
                          <a:pt x="0" y="830400"/>
                        </a:cubicBezTo>
                        <a:cubicBezTo>
                          <a:pt x="-10391" y="747233"/>
                          <a:pt x="4676" y="515943"/>
                          <a:pt x="0" y="390288"/>
                        </a:cubicBezTo>
                        <a:cubicBezTo>
                          <a:pt x="-4676" y="264633"/>
                          <a:pt x="6442" y="824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PT sans" panose="020B0503020203020204" pitchFamily="34" charset="0"/>
              </a:rPr>
              <a:t>Introduction</a:t>
            </a:r>
          </a:p>
        </p:txBody>
      </p:sp>
      <p:sp>
        <p:nvSpPr>
          <p:cNvPr id="16" name="Rectangle 15"/>
          <p:cNvSpPr/>
          <p:nvPr/>
        </p:nvSpPr>
        <p:spPr>
          <a:xfrm flipH="1" flipV="1">
            <a:off x="-3" y="38101243"/>
            <a:ext cx="30333675" cy="101622"/>
          </a:xfrm>
          <a:prstGeom prst="rect">
            <a:avLst/>
          </a:prstGeom>
          <a:solidFill>
            <a:srgbClr val="A41A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2" name="Rectangle 21"/>
          <p:cNvSpPr/>
          <p:nvPr/>
        </p:nvSpPr>
        <p:spPr>
          <a:xfrm>
            <a:off x="14965200" y="37969654"/>
            <a:ext cx="356488" cy="356488"/>
          </a:xfrm>
          <a:prstGeom prst="rect">
            <a:avLst/>
          </a:prstGeom>
          <a:solidFill>
            <a:srgbClr val="A41A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TextBox 28"/>
          <p:cNvSpPr txBox="1"/>
          <p:nvPr/>
        </p:nvSpPr>
        <p:spPr>
          <a:xfrm>
            <a:off x="16971200" y="25503436"/>
            <a:ext cx="119538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dirty="0">
                <a:latin typeface="PT sans" panose="020B0503020203020204" pitchFamily="34" charset="0"/>
                <a:cs typeface="Arial" pitchFamily="34" charset="0"/>
              </a:rPr>
              <a:t>[Insert Text]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42441" y="11412086"/>
            <a:ext cx="119538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3600" dirty="0">
                <a:latin typeface="PT sans" panose="020B0503020203020204" pitchFamily="34" charset="0"/>
                <a:cs typeface="Arial" pitchFamily="34" charset="0"/>
              </a:rPr>
              <a:t>[Insert Text]</a:t>
            </a:r>
          </a:p>
          <a:p>
            <a:pPr algn="just"/>
            <a:endParaRPr lang="en-GB" sz="3200" dirty="0">
              <a:latin typeface="PT sans" panose="020B0503020203020204" pitchFamily="34" charset="0"/>
              <a:cs typeface="Arial" pitchFamily="34" charset="0"/>
            </a:endParaRPr>
          </a:p>
        </p:txBody>
      </p:sp>
      <p:sp>
        <p:nvSpPr>
          <p:cNvPr id="3" name="TextBox 26"/>
          <p:cNvSpPr txBox="1"/>
          <p:nvPr/>
        </p:nvSpPr>
        <p:spPr>
          <a:xfrm>
            <a:off x="1244105" y="29402715"/>
            <a:ext cx="119538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600" dirty="0">
                <a:latin typeface="PT sans" panose="020B0503020203020204" pitchFamily="34" charset="0"/>
                <a:cs typeface="Arial" pitchFamily="34" charset="0"/>
              </a:rPr>
              <a:t>[Insert Text]</a:t>
            </a:r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28A29CA-DF8D-AA1F-61A2-E073991D650D}"/>
              </a:ext>
            </a:extLst>
          </p:cNvPr>
          <p:cNvSpPr/>
          <p:nvPr/>
        </p:nvSpPr>
        <p:spPr>
          <a:xfrm>
            <a:off x="1266107" y="28173014"/>
            <a:ext cx="11953875" cy="1245600"/>
          </a:xfrm>
          <a:prstGeom prst="rect">
            <a:avLst/>
          </a:prstGeom>
          <a:solidFill>
            <a:srgbClr val="A41A17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696908908">
                  <a:custGeom>
                    <a:avLst/>
                    <a:gdLst>
                      <a:gd name="connsiteX0" fmla="*/ 0 w 11953875"/>
                      <a:gd name="connsiteY0" fmla="*/ 0 h 1245600"/>
                      <a:gd name="connsiteX1" fmla="*/ 239078 w 11953875"/>
                      <a:gd name="connsiteY1" fmla="*/ 0 h 1245600"/>
                      <a:gd name="connsiteX2" fmla="*/ 717233 w 11953875"/>
                      <a:gd name="connsiteY2" fmla="*/ 0 h 1245600"/>
                      <a:gd name="connsiteX3" fmla="*/ 1554004 w 11953875"/>
                      <a:gd name="connsiteY3" fmla="*/ 0 h 1245600"/>
                      <a:gd name="connsiteX4" fmla="*/ 2271236 w 11953875"/>
                      <a:gd name="connsiteY4" fmla="*/ 0 h 1245600"/>
                      <a:gd name="connsiteX5" fmla="*/ 2510314 w 11953875"/>
                      <a:gd name="connsiteY5" fmla="*/ 0 h 1245600"/>
                      <a:gd name="connsiteX6" fmla="*/ 3227546 w 11953875"/>
                      <a:gd name="connsiteY6" fmla="*/ 0 h 1245600"/>
                      <a:gd name="connsiteX7" fmla="*/ 3466624 w 11953875"/>
                      <a:gd name="connsiteY7" fmla="*/ 0 h 1245600"/>
                      <a:gd name="connsiteX8" fmla="*/ 4303395 w 11953875"/>
                      <a:gd name="connsiteY8" fmla="*/ 0 h 1245600"/>
                      <a:gd name="connsiteX9" fmla="*/ 4781550 w 11953875"/>
                      <a:gd name="connsiteY9" fmla="*/ 0 h 1245600"/>
                      <a:gd name="connsiteX10" fmla="*/ 5498783 w 11953875"/>
                      <a:gd name="connsiteY10" fmla="*/ 0 h 1245600"/>
                      <a:gd name="connsiteX11" fmla="*/ 6335554 w 11953875"/>
                      <a:gd name="connsiteY11" fmla="*/ 0 h 1245600"/>
                      <a:gd name="connsiteX12" fmla="*/ 6933248 w 11953875"/>
                      <a:gd name="connsiteY12" fmla="*/ 0 h 1245600"/>
                      <a:gd name="connsiteX13" fmla="*/ 7770019 w 11953875"/>
                      <a:gd name="connsiteY13" fmla="*/ 0 h 1245600"/>
                      <a:gd name="connsiteX14" fmla="*/ 8128635 w 11953875"/>
                      <a:gd name="connsiteY14" fmla="*/ 0 h 1245600"/>
                      <a:gd name="connsiteX15" fmla="*/ 8726329 w 11953875"/>
                      <a:gd name="connsiteY15" fmla="*/ 0 h 1245600"/>
                      <a:gd name="connsiteX16" fmla="*/ 8965406 w 11953875"/>
                      <a:gd name="connsiteY16" fmla="*/ 0 h 1245600"/>
                      <a:gd name="connsiteX17" fmla="*/ 9443561 w 11953875"/>
                      <a:gd name="connsiteY17" fmla="*/ 0 h 1245600"/>
                      <a:gd name="connsiteX18" fmla="*/ 10041255 w 11953875"/>
                      <a:gd name="connsiteY18" fmla="*/ 0 h 1245600"/>
                      <a:gd name="connsiteX19" fmla="*/ 10519410 w 11953875"/>
                      <a:gd name="connsiteY19" fmla="*/ 0 h 1245600"/>
                      <a:gd name="connsiteX20" fmla="*/ 10758488 w 11953875"/>
                      <a:gd name="connsiteY20" fmla="*/ 0 h 1245600"/>
                      <a:gd name="connsiteX21" fmla="*/ 11236643 w 11953875"/>
                      <a:gd name="connsiteY21" fmla="*/ 0 h 1245600"/>
                      <a:gd name="connsiteX22" fmla="*/ 11953875 w 11953875"/>
                      <a:gd name="connsiteY22" fmla="*/ 0 h 1245600"/>
                      <a:gd name="connsiteX23" fmla="*/ 11953875 w 11953875"/>
                      <a:gd name="connsiteY23" fmla="*/ 440112 h 1245600"/>
                      <a:gd name="connsiteX24" fmla="*/ 11953875 w 11953875"/>
                      <a:gd name="connsiteY24" fmla="*/ 867768 h 1245600"/>
                      <a:gd name="connsiteX25" fmla="*/ 11953875 w 11953875"/>
                      <a:gd name="connsiteY25" fmla="*/ 1245600 h 1245600"/>
                      <a:gd name="connsiteX26" fmla="*/ 11236643 w 11953875"/>
                      <a:gd name="connsiteY26" fmla="*/ 1245600 h 1245600"/>
                      <a:gd name="connsiteX27" fmla="*/ 10519410 w 11953875"/>
                      <a:gd name="connsiteY27" fmla="*/ 1245600 h 1245600"/>
                      <a:gd name="connsiteX28" fmla="*/ 10160794 w 11953875"/>
                      <a:gd name="connsiteY28" fmla="*/ 1245600 h 1245600"/>
                      <a:gd name="connsiteX29" fmla="*/ 9443561 w 11953875"/>
                      <a:gd name="connsiteY29" fmla="*/ 1245600 h 1245600"/>
                      <a:gd name="connsiteX30" fmla="*/ 8606790 w 11953875"/>
                      <a:gd name="connsiteY30" fmla="*/ 1245600 h 1245600"/>
                      <a:gd name="connsiteX31" fmla="*/ 7770019 w 11953875"/>
                      <a:gd name="connsiteY31" fmla="*/ 1245600 h 1245600"/>
                      <a:gd name="connsiteX32" fmla="*/ 7411402 w 11953875"/>
                      <a:gd name="connsiteY32" fmla="*/ 1245600 h 1245600"/>
                      <a:gd name="connsiteX33" fmla="*/ 7172325 w 11953875"/>
                      <a:gd name="connsiteY33" fmla="*/ 1245600 h 1245600"/>
                      <a:gd name="connsiteX34" fmla="*/ 6335554 w 11953875"/>
                      <a:gd name="connsiteY34" fmla="*/ 1245600 h 1245600"/>
                      <a:gd name="connsiteX35" fmla="*/ 5498783 w 11953875"/>
                      <a:gd name="connsiteY35" fmla="*/ 1245600 h 1245600"/>
                      <a:gd name="connsiteX36" fmla="*/ 4662011 w 11953875"/>
                      <a:gd name="connsiteY36" fmla="*/ 1245600 h 1245600"/>
                      <a:gd name="connsiteX37" fmla="*/ 3825240 w 11953875"/>
                      <a:gd name="connsiteY37" fmla="*/ 1245600 h 1245600"/>
                      <a:gd name="connsiteX38" fmla="*/ 3586162 w 11953875"/>
                      <a:gd name="connsiteY38" fmla="*/ 1245600 h 1245600"/>
                      <a:gd name="connsiteX39" fmla="*/ 2988469 w 11953875"/>
                      <a:gd name="connsiteY39" fmla="*/ 1245600 h 1245600"/>
                      <a:gd name="connsiteX40" fmla="*/ 2271236 w 11953875"/>
                      <a:gd name="connsiteY40" fmla="*/ 1245600 h 1245600"/>
                      <a:gd name="connsiteX41" fmla="*/ 1434465 w 11953875"/>
                      <a:gd name="connsiteY41" fmla="*/ 1245600 h 1245600"/>
                      <a:gd name="connsiteX42" fmla="*/ 956310 w 11953875"/>
                      <a:gd name="connsiteY42" fmla="*/ 1245600 h 1245600"/>
                      <a:gd name="connsiteX43" fmla="*/ 0 w 11953875"/>
                      <a:gd name="connsiteY43" fmla="*/ 1245600 h 1245600"/>
                      <a:gd name="connsiteX44" fmla="*/ 0 w 11953875"/>
                      <a:gd name="connsiteY44" fmla="*/ 867768 h 1245600"/>
                      <a:gd name="connsiteX45" fmla="*/ 0 w 11953875"/>
                      <a:gd name="connsiteY45" fmla="*/ 440112 h 1245600"/>
                      <a:gd name="connsiteX46" fmla="*/ 0 w 11953875"/>
                      <a:gd name="connsiteY46" fmla="*/ 0 h 124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</a:cxnLst>
                    <a:rect l="l" t="t" r="r" b="b"/>
                    <a:pathLst>
                      <a:path w="11953875" h="1245600" fill="none" extrusionOk="0">
                        <a:moveTo>
                          <a:pt x="0" y="0"/>
                        </a:moveTo>
                        <a:cubicBezTo>
                          <a:pt x="104140" y="-15395"/>
                          <a:pt x="130750" y="1825"/>
                          <a:pt x="239078" y="0"/>
                        </a:cubicBezTo>
                        <a:cubicBezTo>
                          <a:pt x="347406" y="-1825"/>
                          <a:pt x="514380" y="23168"/>
                          <a:pt x="717233" y="0"/>
                        </a:cubicBezTo>
                        <a:cubicBezTo>
                          <a:pt x="920086" y="-23168"/>
                          <a:pt x="1290547" y="38746"/>
                          <a:pt x="1554004" y="0"/>
                        </a:cubicBezTo>
                        <a:cubicBezTo>
                          <a:pt x="1817461" y="-38746"/>
                          <a:pt x="2043790" y="24004"/>
                          <a:pt x="2271236" y="0"/>
                        </a:cubicBezTo>
                        <a:cubicBezTo>
                          <a:pt x="2498682" y="-24004"/>
                          <a:pt x="2439052" y="13961"/>
                          <a:pt x="2510314" y="0"/>
                        </a:cubicBezTo>
                        <a:cubicBezTo>
                          <a:pt x="2581576" y="-13961"/>
                          <a:pt x="3033068" y="66049"/>
                          <a:pt x="3227546" y="0"/>
                        </a:cubicBezTo>
                        <a:cubicBezTo>
                          <a:pt x="3422024" y="-66049"/>
                          <a:pt x="3373236" y="17051"/>
                          <a:pt x="3466624" y="0"/>
                        </a:cubicBezTo>
                        <a:cubicBezTo>
                          <a:pt x="3560012" y="-17051"/>
                          <a:pt x="3965630" y="41071"/>
                          <a:pt x="4303395" y="0"/>
                        </a:cubicBezTo>
                        <a:cubicBezTo>
                          <a:pt x="4641160" y="-41071"/>
                          <a:pt x="4657843" y="18722"/>
                          <a:pt x="4781550" y="0"/>
                        </a:cubicBezTo>
                        <a:cubicBezTo>
                          <a:pt x="4905258" y="-18722"/>
                          <a:pt x="5171603" y="7897"/>
                          <a:pt x="5498783" y="0"/>
                        </a:cubicBezTo>
                        <a:cubicBezTo>
                          <a:pt x="5825963" y="-7897"/>
                          <a:pt x="6060386" y="87019"/>
                          <a:pt x="6335554" y="0"/>
                        </a:cubicBezTo>
                        <a:cubicBezTo>
                          <a:pt x="6610722" y="-87019"/>
                          <a:pt x="6751969" y="54777"/>
                          <a:pt x="6933248" y="0"/>
                        </a:cubicBezTo>
                        <a:cubicBezTo>
                          <a:pt x="7114527" y="-54777"/>
                          <a:pt x="7402609" y="47449"/>
                          <a:pt x="7770019" y="0"/>
                        </a:cubicBezTo>
                        <a:cubicBezTo>
                          <a:pt x="8137429" y="-47449"/>
                          <a:pt x="8051796" y="26079"/>
                          <a:pt x="8128635" y="0"/>
                        </a:cubicBezTo>
                        <a:cubicBezTo>
                          <a:pt x="8205474" y="-26079"/>
                          <a:pt x="8533458" y="2459"/>
                          <a:pt x="8726329" y="0"/>
                        </a:cubicBezTo>
                        <a:cubicBezTo>
                          <a:pt x="8919200" y="-2459"/>
                          <a:pt x="8868059" y="17259"/>
                          <a:pt x="8965406" y="0"/>
                        </a:cubicBezTo>
                        <a:cubicBezTo>
                          <a:pt x="9062753" y="-17259"/>
                          <a:pt x="9204672" y="15576"/>
                          <a:pt x="9443561" y="0"/>
                        </a:cubicBezTo>
                        <a:cubicBezTo>
                          <a:pt x="9682450" y="-15576"/>
                          <a:pt x="9826411" y="58145"/>
                          <a:pt x="10041255" y="0"/>
                        </a:cubicBezTo>
                        <a:cubicBezTo>
                          <a:pt x="10256099" y="-58145"/>
                          <a:pt x="10355960" y="44093"/>
                          <a:pt x="10519410" y="0"/>
                        </a:cubicBezTo>
                        <a:cubicBezTo>
                          <a:pt x="10682861" y="-44093"/>
                          <a:pt x="10686661" y="5152"/>
                          <a:pt x="10758488" y="0"/>
                        </a:cubicBezTo>
                        <a:cubicBezTo>
                          <a:pt x="10830315" y="-5152"/>
                          <a:pt x="11092840" y="48370"/>
                          <a:pt x="11236643" y="0"/>
                        </a:cubicBezTo>
                        <a:cubicBezTo>
                          <a:pt x="11380447" y="-48370"/>
                          <a:pt x="11775747" y="38019"/>
                          <a:pt x="11953875" y="0"/>
                        </a:cubicBezTo>
                        <a:cubicBezTo>
                          <a:pt x="11967061" y="93955"/>
                          <a:pt x="11928623" y="313066"/>
                          <a:pt x="11953875" y="440112"/>
                        </a:cubicBezTo>
                        <a:cubicBezTo>
                          <a:pt x="11979127" y="567158"/>
                          <a:pt x="11912292" y="766111"/>
                          <a:pt x="11953875" y="867768"/>
                        </a:cubicBezTo>
                        <a:cubicBezTo>
                          <a:pt x="11995458" y="969425"/>
                          <a:pt x="11929190" y="1124133"/>
                          <a:pt x="11953875" y="1245600"/>
                        </a:cubicBezTo>
                        <a:cubicBezTo>
                          <a:pt x="11780215" y="1324326"/>
                          <a:pt x="11467041" y="1172067"/>
                          <a:pt x="11236643" y="1245600"/>
                        </a:cubicBezTo>
                        <a:cubicBezTo>
                          <a:pt x="11006245" y="1319133"/>
                          <a:pt x="10761034" y="1235771"/>
                          <a:pt x="10519410" y="1245600"/>
                        </a:cubicBezTo>
                        <a:cubicBezTo>
                          <a:pt x="10277786" y="1255429"/>
                          <a:pt x="10242002" y="1215536"/>
                          <a:pt x="10160794" y="1245600"/>
                        </a:cubicBezTo>
                        <a:cubicBezTo>
                          <a:pt x="10079586" y="1275664"/>
                          <a:pt x="9783910" y="1241495"/>
                          <a:pt x="9443561" y="1245600"/>
                        </a:cubicBezTo>
                        <a:cubicBezTo>
                          <a:pt x="9103212" y="1249705"/>
                          <a:pt x="8895588" y="1205778"/>
                          <a:pt x="8606790" y="1245600"/>
                        </a:cubicBezTo>
                        <a:cubicBezTo>
                          <a:pt x="8317992" y="1285422"/>
                          <a:pt x="7951026" y="1153246"/>
                          <a:pt x="7770019" y="1245600"/>
                        </a:cubicBezTo>
                        <a:cubicBezTo>
                          <a:pt x="7589012" y="1337954"/>
                          <a:pt x="7495397" y="1231826"/>
                          <a:pt x="7411402" y="1245600"/>
                        </a:cubicBezTo>
                        <a:cubicBezTo>
                          <a:pt x="7327407" y="1259374"/>
                          <a:pt x="7269469" y="1233873"/>
                          <a:pt x="7172325" y="1245600"/>
                        </a:cubicBezTo>
                        <a:cubicBezTo>
                          <a:pt x="7075181" y="1257327"/>
                          <a:pt x="6527915" y="1170122"/>
                          <a:pt x="6335554" y="1245600"/>
                        </a:cubicBezTo>
                        <a:cubicBezTo>
                          <a:pt x="6143193" y="1321078"/>
                          <a:pt x="5683816" y="1170691"/>
                          <a:pt x="5498783" y="1245600"/>
                        </a:cubicBezTo>
                        <a:cubicBezTo>
                          <a:pt x="5313750" y="1320509"/>
                          <a:pt x="4940895" y="1149471"/>
                          <a:pt x="4662011" y="1245600"/>
                        </a:cubicBezTo>
                        <a:cubicBezTo>
                          <a:pt x="4383127" y="1341729"/>
                          <a:pt x="4227914" y="1220286"/>
                          <a:pt x="3825240" y="1245600"/>
                        </a:cubicBezTo>
                        <a:cubicBezTo>
                          <a:pt x="3422566" y="1270914"/>
                          <a:pt x="3695175" y="1231578"/>
                          <a:pt x="3586162" y="1245600"/>
                        </a:cubicBezTo>
                        <a:cubicBezTo>
                          <a:pt x="3477149" y="1259622"/>
                          <a:pt x="3171676" y="1206125"/>
                          <a:pt x="2988469" y="1245600"/>
                        </a:cubicBezTo>
                        <a:cubicBezTo>
                          <a:pt x="2805262" y="1285075"/>
                          <a:pt x="2427455" y="1168948"/>
                          <a:pt x="2271236" y="1245600"/>
                        </a:cubicBezTo>
                        <a:cubicBezTo>
                          <a:pt x="2115017" y="1322252"/>
                          <a:pt x="1796415" y="1156294"/>
                          <a:pt x="1434465" y="1245600"/>
                        </a:cubicBezTo>
                        <a:cubicBezTo>
                          <a:pt x="1072515" y="1334906"/>
                          <a:pt x="1187599" y="1223533"/>
                          <a:pt x="956310" y="1245600"/>
                        </a:cubicBezTo>
                        <a:cubicBezTo>
                          <a:pt x="725021" y="1267667"/>
                          <a:pt x="427716" y="1220796"/>
                          <a:pt x="0" y="1245600"/>
                        </a:cubicBezTo>
                        <a:cubicBezTo>
                          <a:pt x="-11944" y="1088368"/>
                          <a:pt x="8364" y="1006086"/>
                          <a:pt x="0" y="867768"/>
                        </a:cubicBezTo>
                        <a:cubicBezTo>
                          <a:pt x="-8364" y="729450"/>
                          <a:pt x="35580" y="557170"/>
                          <a:pt x="0" y="440112"/>
                        </a:cubicBezTo>
                        <a:cubicBezTo>
                          <a:pt x="-35580" y="323054"/>
                          <a:pt x="24876" y="161785"/>
                          <a:pt x="0" y="0"/>
                        </a:cubicBezTo>
                        <a:close/>
                      </a:path>
                      <a:path w="11953875" h="1245600" stroke="0" extrusionOk="0">
                        <a:moveTo>
                          <a:pt x="0" y="0"/>
                        </a:moveTo>
                        <a:cubicBezTo>
                          <a:pt x="413950" y="-60677"/>
                          <a:pt x="579977" y="24603"/>
                          <a:pt x="836771" y="0"/>
                        </a:cubicBezTo>
                        <a:cubicBezTo>
                          <a:pt x="1093565" y="-24603"/>
                          <a:pt x="999277" y="6895"/>
                          <a:pt x="1075849" y="0"/>
                        </a:cubicBezTo>
                        <a:cubicBezTo>
                          <a:pt x="1152421" y="-6895"/>
                          <a:pt x="1382598" y="2828"/>
                          <a:pt x="1554004" y="0"/>
                        </a:cubicBezTo>
                        <a:cubicBezTo>
                          <a:pt x="1725411" y="-2828"/>
                          <a:pt x="1786573" y="12128"/>
                          <a:pt x="1912620" y="0"/>
                        </a:cubicBezTo>
                        <a:cubicBezTo>
                          <a:pt x="2038667" y="-12128"/>
                          <a:pt x="2039648" y="22747"/>
                          <a:pt x="2151698" y="0"/>
                        </a:cubicBezTo>
                        <a:cubicBezTo>
                          <a:pt x="2263748" y="-22747"/>
                          <a:pt x="2274313" y="22079"/>
                          <a:pt x="2390775" y="0"/>
                        </a:cubicBezTo>
                        <a:cubicBezTo>
                          <a:pt x="2507237" y="-22079"/>
                          <a:pt x="2781240" y="84430"/>
                          <a:pt x="3108008" y="0"/>
                        </a:cubicBezTo>
                        <a:cubicBezTo>
                          <a:pt x="3434776" y="-84430"/>
                          <a:pt x="3636778" y="56240"/>
                          <a:pt x="3944779" y="0"/>
                        </a:cubicBezTo>
                        <a:cubicBezTo>
                          <a:pt x="4252780" y="-56240"/>
                          <a:pt x="4141127" y="5393"/>
                          <a:pt x="4303395" y="0"/>
                        </a:cubicBezTo>
                        <a:cubicBezTo>
                          <a:pt x="4465663" y="-5393"/>
                          <a:pt x="4579626" y="8331"/>
                          <a:pt x="4662011" y="0"/>
                        </a:cubicBezTo>
                        <a:cubicBezTo>
                          <a:pt x="4744396" y="-8331"/>
                          <a:pt x="5111417" y="49018"/>
                          <a:pt x="5379244" y="0"/>
                        </a:cubicBezTo>
                        <a:cubicBezTo>
                          <a:pt x="5647071" y="-49018"/>
                          <a:pt x="5679090" y="61657"/>
                          <a:pt x="5976938" y="0"/>
                        </a:cubicBezTo>
                        <a:cubicBezTo>
                          <a:pt x="6274786" y="-61657"/>
                          <a:pt x="6370141" y="80169"/>
                          <a:pt x="6694170" y="0"/>
                        </a:cubicBezTo>
                        <a:cubicBezTo>
                          <a:pt x="7018199" y="-80169"/>
                          <a:pt x="7318239" y="66776"/>
                          <a:pt x="7530941" y="0"/>
                        </a:cubicBezTo>
                        <a:cubicBezTo>
                          <a:pt x="7743643" y="-66776"/>
                          <a:pt x="8009818" y="26696"/>
                          <a:pt x="8367713" y="0"/>
                        </a:cubicBezTo>
                        <a:cubicBezTo>
                          <a:pt x="8725608" y="-26696"/>
                          <a:pt x="8502864" y="2198"/>
                          <a:pt x="8606790" y="0"/>
                        </a:cubicBezTo>
                        <a:cubicBezTo>
                          <a:pt x="8710716" y="-2198"/>
                          <a:pt x="8873089" y="4902"/>
                          <a:pt x="8965406" y="0"/>
                        </a:cubicBezTo>
                        <a:cubicBezTo>
                          <a:pt x="9057723" y="-4902"/>
                          <a:pt x="9141047" y="27210"/>
                          <a:pt x="9204484" y="0"/>
                        </a:cubicBezTo>
                        <a:cubicBezTo>
                          <a:pt x="9267921" y="-27210"/>
                          <a:pt x="9658354" y="15572"/>
                          <a:pt x="9802178" y="0"/>
                        </a:cubicBezTo>
                        <a:cubicBezTo>
                          <a:pt x="9946002" y="-15572"/>
                          <a:pt x="10157314" y="49643"/>
                          <a:pt x="10399871" y="0"/>
                        </a:cubicBezTo>
                        <a:cubicBezTo>
                          <a:pt x="10642428" y="-49643"/>
                          <a:pt x="11011864" y="57568"/>
                          <a:pt x="11236643" y="0"/>
                        </a:cubicBezTo>
                        <a:cubicBezTo>
                          <a:pt x="11461422" y="-57568"/>
                          <a:pt x="11673800" y="73590"/>
                          <a:pt x="11953875" y="0"/>
                        </a:cubicBezTo>
                        <a:cubicBezTo>
                          <a:pt x="11977559" y="185338"/>
                          <a:pt x="11936441" y="237275"/>
                          <a:pt x="11953875" y="390288"/>
                        </a:cubicBezTo>
                        <a:cubicBezTo>
                          <a:pt x="11971309" y="543301"/>
                          <a:pt x="11932563" y="663624"/>
                          <a:pt x="11953875" y="793032"/>
                        </a:cubicBezTo>
                        <a:cubicBezTo>
                          <a:pt x="11975187" y="922440"/>
                          <a:pt x="11945785" y="1089428"/>
                          <a:pt x="11953875" y="1245600"/>
                        </a:cubicBezTo>
                        <a:cubicBezTo>
                          <a:pt x="11831320" y="1263547"/>
                          <a:pt x="11663511" y="1230192"/>
                          <a:pt x="11475720" y="1245600"/>
                        </a:cubicBezTo>
                        <a:cubicBezTo>
                          <a:pt x="11287930" y="1261008"/>
                          <a:pt x="11308663" y="1243452"/>
                          <a:pt x="11236643" y="1245600"/>
                        </a:cubicBezTo>
                        <a:cubicBezTo>
                          <a:pt x="11164623" y="1247748"/>
                          <a:pt x="10768866" y="1218211"/>
                          <a:pt x="10638949" y="1245600"/>
                        </a:cubicBezTo>
                        <a:cubicBezTo>
                          <a:pt x="10509032" y="1272989"/>
                          <a:pt x="10158521" y="1245145"/>
                          <a:pt x="9802178" y="1245600"/>
                        </a:cubicBezTo>
                        <a:cubicBezTo>
                          <a:pt x="9445835" y="1246055"/>
                          <a:pt x="9476253" y="1176237"/>
                          <a:pt x="9204484" y="1245600"/>
                        </a:cubicBezTo>
                        <a:cubicBezTo>
                          <a:pt x="8932715" y="1314963"/>
                          <a:pt x="8734661" y="1213681"/>
                          <a:pt x="8367712" y="1245600"/>
                        </a:cubicBezTo>
                        <a:cubicBezTo>
                          <a:pt x="8000763" y="1277519"/>
                          <a:pt x="7984782" y="1169092"/>
                          <a:pt x="7650480" y="1245600"/>
                        </a:cubicBezTo>
                        <a:cubicBezTo>
                          <a:pt x="7316178" y="1322108"/>
                          <a:pt x="7406647" y="1224706"/>
                          <a:pt x="7291864" y="1245600"/>
                        </a:cubicBezTo>
                        <a:cubicBezTo>
                          <a:pt x="7177081" y="1266494"/>
                          <a:pt x="6903195" y="1227034"/>
                          <a:pt x="6694170" y="1245600"/>
                        </a:cubicBezTo>
                        <a:cubicBezTo>
                          <a:pt x="6485145" y="1264166"/>
                          <a:pt x="6347753" y="1194435"/>
                          <a:pt x="6216015" y="1245600"/>
                        </a:cubicBezTo>
                        <a:cubicBezTo>
                          <a:pt x="6084278" y="1296765"/>
                          <a:pt x="5798552" y="1227901"/>
                          <a:pt x="5618321" y="1245600"/>
                        </a:cubicBezTo>
                        <a:cubicBezTo>
                          <a:pt x="5438090" y="1263299"/>
                          <a:pt x="5241607" y="1214116"/>
                          <a:pt x="5140166" y="1245600"/>
                        </a:cubicBezTo>
                        <a:cubicBezTo>
                          <a:pt x="5038726" y="1277084"/>
                          <a:pt x="4888042" y="1232957"/>
                          <a:pt x="4662011" y="1245600"/>
                        </a:cubicBezTo>
                        <a:cubicBezTo>
                          <a:pt x="4435980" y="1258243"/>
                          <a:pt x="4349692" y="1202687"/>
                          <a:pt x="4183856" y="1245600"/>
                        </a:cubicBezTo>
                        <a:cubicBezTo>
                          <a:pt x="4018020" y="1288513"/>
                          <a:pt x="3909221" y="1240089"/>
                          <a:pt x="3825240" y="1245600"/>
                        </a:cubicBezTo>
                        <a:cubicBezTo>
                          <a:pt x="3741259" y="1251111"/>
                          <a:pt x="3550107" y="1222512"/>
                          <a:pt x="3466624" y="1245600"/>
                        </a:cubicBezTo>
                        <a:cubicBezTo>
                          <a:pt x="3383141" y="1268688"/>
                          <a:pt x="3015685" y="1235930"/>
                          <a:pt x="2749391" y="1245600"/>
                        </a:cubicBezTo>
                        <a:cubicBezTo>
                          <a:pt x="2483097" y="1255270"/>
                          <a:pt x="2380315" y="1183629"/>
                          <a:pt x="2151697" y="1245600"/>
                        </a:cubicBezTo>
                        <a:cubicBezTo>
                          <a:pt x="1923079" y="1307571"/>
                          <a:pt x="1681939" y="1174573"/>
                          <a:pt x="1554004" y="1245600"/>
                        </a:cubicBezTo>
                        <a:cubicBezTo>
                          <a:pt x="1426069" y="1316627"/>
                          <a:pt x="1061297" y="1226475"/>
                          <a:pt x="717232" y="1245600"/>
                        </a:cubicBezTo>
                        <a:cubicBezTo>
                          <a:pt x="373167" y="1264725"/>
                          <a:pt x="244755" y="1192829"/>
                          <a:pt x="0" y="1245600"/>
                        </a:cubicBezTo>
                        <a:cubicBezTo>
                          <a:pt x="-5549" y="1154873"/>
                          <a:pt x="41481" y="946743"/>
                          <a:pt x="0" y="855312"/>
                        </a:cubicBezTo>
                        <a:cubicBezTo>
                          <a:pt x="-41481" y="763881"/>
                          <a:pt x="33572" y="561201"/>
                          <a:pt x="0" y="427656"/>
                        </a:cubicBezTo>
                        <a:cubicBezTo>
                          <a:pt x="-33572" y="294111"/>
                          <a:pt x="31924" y="16870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PT sans" panose="020B0503020203020204" pitchFamily="34" charset="0"/>
              </a:rPr>
              <a:t>Method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B60BC41-DE25-DF67-A42C-846CA504741C}"/>
              </a:ext>
            </a:extLst>
          </p:cNvPr>
          <p:cNvSpPr/>
          <p:nvPr/>
        </p:nvSpPr>
        <p:spPr>
          <a:xfrm>
            <a:off x="1240560" y="20535649"/>
            <a:ext cx="11953875" cy="1245600"/>
          </a:xfrm>
          <a:prstGeom prst="rect">
            <a:avLst/>
          </a:prstGeom>
          <a:solidFill>
            <a:srgbClr val="A41A17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696908908">
                  <a:custGeom>
                    <a:avLst/>
                    <a:gdLst>
                      <a:gd name="connsiteX0" fmla="*/ 0 w 11953875"/>
                      <a:gd name="connsiteY0" fmla="*/ 0 h 1245600"/>
                      <a:gd name="connsiteX1" fmla="*/ 239078 w 11953875"/>
                      <a:gd name="connsiteY1" fmla="*/ 0 h 1245600"/>
                      <a:gd name="connsiteX2" fmla="*/ 717233 w 11953875"/>
                      <a:gd name="connsiteY2" fmla="*/ 0 h 1245600"/>
                      <a:gd name="connsiteX3" fmla="*/ 1554004 w 11953875"/>
                      <a:gd name="connsiteY3" fmla="*/ 0 h 1245600"/>
                      <a:gd name="connsiteX4" fmla="*/ 2271236 w 11953875"/>
                      <a:gd name="connsiteY4" fmla="*/ 0 h 1245600"/>
                      <a:gd name="connsiteX5" fmla="*/ 2510314 w 11953875"/>
                      <a:gd name="connsiteY5" fmla="*/ 0 h 1245600"/>
                      <a:gd name="connsiteX6" fmla="*/ 3227546 w 11953875"/>
                      <a:gd name="connsiteY6" fmla="*/ 0 h 1245600"/>
                      <a:gd name="connsiteX7" fmla="*/ 3466624 w 11953875"/>
                      <a:gd name="connsiteY7" fmla="*/ 0 h 1245600"/>
                      <a:gd name="connsiteX8" fmla="*/ 4303395 w 11953875"/>
                      <a:gd name="connsiteY8" fmla="*/ 0 h 1245600"/>
                      <a:gd name="connsiteX9" fmla="*/ 4781550 w 11953875"/>
                      <a:gd name="connsiteY9" fmla="*/ 0 h 1245600"/>
                      <a:gd name="connsiteX10" fmla="*/ 5498783 w 11953875"/>
                      <a:gd name="connsiteY10" fmla="*/ 0 h 1245600"/>
                      <a:gd name="connsiteX11" fmla="*/ 6335554 w 11953875"/>
                      <a:gd name="connsiteY11" fmla="*/ 0 h 1245600"/>
                      <a:gd name="connsiteX12" fmla="*/ 6933248 w 11953875"/>
                      <a:gd name="connsiteY12" fmla="*/ 0 h 1245600"/>
                      <a:gd name="connsiteX13" fmla="*/ 7770019 w 11953875"/>
                      <a:gd name="connsiteY13" fmla="*/ 0 h 1245600"/>
                      <a:gd name="connsiteX14" fmla="*/ 8128635 w 11953875"/>
                      <a:gd name="connsiteY14" fmla="*/ 0 h 1245600"/>
                      <a:gd name="connsiteX15" fmla="*/ 8726329 w 11953875"/>
                      <a:gd name="connsiteY15" fmla="*/ 0 h 1245600"/>
                      <a:gd name="connsiteX16" fmla="*/ 8965406 w 11953875"/>
                      <a:gd name="connsiteY16" fmla="*/ 0 h 1245600"/>
                      <a:gd name="connsiteX17" fmla="*/ 9443561 w 11953875"/>
                      <a:gd name="connsiteY17" fmla="*/ 0 h 1245600"/>
                      <a:gd name="connsiteX18" fmla="*/ 10041255 w 11953875"/>
                      <a:gd name="connsiteY18" fmla="*/ 0 h 1245600"/>
                      <a:gd name="connsiteX19" fmla="*/ 10519410 w 11953875"/>
                      <a:gd name="connsiteY19" fmla="*/ 0 h 1245600"/>
                      <a:gd name="connsiteX20" fmla="*/ 10758488 w 11953875"/>
                      <a:gd name="connsiteY20" fmla="*/ 0 h 1245600"/>
                      <a:gd name="connsiteX21" fmla="*/ 11236643 w 11953875"/>
                      <a:gd name="connsiteY21" fmla="*/ 0 h 1245600"/>
                      <a:gd name="connsiteX22" fmla="*/ 11953875 w 11953875"/>
                      <a:gd name="connsiteY22" fmla="*/ 0 h 1245600"/>
                      <a:gd name="connsiteX23" fmla="*/ 11953875 w 11953875"/>
                      <a:gd name="connsiteY23" fmla="*/ 440112 h 1245600"/>
                      <a:gd name="connsiteX24" fmla="*/ 11953875 w 11953875"/>
                      <a:gd name="connsiteY24" fmla="*/ 867768 h 1245600"/>
                      <a:gd name="connsiteX25" fmla="*/ 11953875 w 11953875"/>
                      <a:gd name="connsiteY25" fmla="*/ 1245600 h 1245600"/>
                      <a:gd name="connsiteX26" fmla="*/ 11236643 w 11953875"/>
                      <a:gd name="connsiteY26" fmla="*/ 1245600 h 1245600"/>
                      <a:gd name="connsiteX27" fmla="*/ 10519410 w 11953875"/>
                      <a:gd name="connsiteY27" fmla="*/ 1245600 h 1245600"/>
                      <a:gd name="connsiteX28" fmla="*/ 10160794 w 11953875"/>
                      <a:gd name="connsiteY28" fmla="*/ 1245600 h 1245600"/>
                      <a:gd name="connsiteX29" fmla="*/ 9443561 w 11953875"/>
                      <a:gd name="connsiteY29" fmla="*/ 1245600 h 1245600"/>
                      <a:gd name="connsiteX30" fmla="*/ 8606790 w 11953875"/>
                      <a:gd name="connsiteY30" fmla="*/ 1245600 h 1245600"/>
                      <a:gd name="connsiteX31" fmla="*/ 7770019 w 11953875"/>
                      <a:gd name="connsiteY31" fmla="*/ 1245600 h 1245600"/>
                      <a:gd name="connsiteX32" fmla="*/ 7411402 w 11953875"/>
                      <a:gd name="connsiteY32" fmla="*/ 1245600 h 1245600"/>
                      <a:gd name="connsiteX33" fmla="*/ 7172325 w 11953875"/>
                      <a:gd name="connsiteY33" fmla="*/ 1245600 h 1245600"/>
                      <a:gd name="connsiteX34" fmla="*/ 6335554 w 11953875"/>
                      <a:gd name="connsiteY34" fmla="*/ 1245600 h 1245600"/>
                      <a:gd name="connsiteX35" fmla="*/ 5498783 w 11953875"/>
                      <a:gd name="connsiteY35" fmla="*/ 1245600 h 1245600"/>
                      <a:gd name="connsiteX36" fmla="*/ 4662011 w 11953875"/>
                      <a:gd name="connsiteY36" fmla="*/ 1245600 h 1245600"/>
                      <a:gd name="connsiteX37" fmla="*/ 3825240 w 11953875"/>
                      <a:gd name="connsiteY37" fmla="*/ 1245600 h 1245600"/>
                      <a:gd name="connsiteX38" fmla="*/ 3586162 w 11953875"/>
                      <a:gd name="connsiteY38" fmla="*/ 1245600 h 1245600"/>
                      <a:gd name="connsiteX39" fmla="*/ 2988469 w 11953875"/>
                      <a:gd name="connsiteY39" fmla="*/ 1245600 h 1245600"/>
                      <a:gd name="connsiteX40" fmla="*/ 2271236 w 11953875"/>
                      <a:gd name="connsiteY40" fmla="*/ 1245600 h 1245600"/>
                      <a:gd name="connsiteX41" fmla="*/ 1434465 w 11953875"/>
                      <a:gd name="connsiteY41" fmla="*/ 1245600 h 1245600"/>
                      <a:gd name="connsiteX42" fmla="*/ 956310 w 11953875"/>
                      <a:gd name="connsiteY42" fmla="*/ 1245600 h 1245600"/>
                      <a:gd name="connsiteX43" fmla="*/ 0 w 11953875"/>
                      <a:gd name="connsiteY43" fmla="*/ 1245600 h 1245600"/>
                      <a:gd name="connsiteX44" fmla="*/ 0 w 11953875"/>
                      <a:gd name="connsiteY44" fmla="*/ 867768 h 1245600"/>
                      <a:gd name="connsiteX45" fmla="*/ 0 w 11953875"/>
                      <a:gd name="connsiteY45" fmla="*/ 440112 h 1245600"/>
                      <a:gd name="connsiteX46" fmla="*/ 0 w 11953875"/>
                      <a:gd name="connsiteY46" fmla="*/ 0 h 124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</a:cxnLst>
                    <a:rect l="l" t="t" r="r" b="b"/>
                    <a:pathLst>
                      <a:path w="11953875" h="1245600" fill="none" extrusionOk="0">
                        <a:moveTo>
                          <a:pt x="0" y="0"/>
                        </a:moveTo>
                        <a:cubicBezTo>
                          <a:pt x="104140" y="-15395"/>
                          <a:pt x="130750" y="1825"/>
                          <a:pt x="239078" y="0"/>
                        </a:cubicBezTo>
                        <a:cubicBezTo>
                          <a:pt x="347406" y="-1825"/>
                          <a:pt x="514380" y="23168"/>
                          <a:pt x="717233" y="0"/>
                        </a:cubicBezTo>
                        <a:cubicBezTo>
                          <a:pt x="920086" y="-23168"/>
                          <a:pt x="1290547" y="38746"/>
                          <a:pt x="1554004" y="0"/>
                        </a:cubicBezTo>
                        <a:cubicBezTo>
                          <a:pt x="1817461" y="-38746"/>
                          <a:pt x="2043790" y="24004"/>
                          <a:pt x="2271236" y="0"/>
                        </a:cubicBezTo>
                        <a:cubicBezTo>
                          <a:pt x="2498682" y="-24004"/>
                          <a:pt x="2439052" y="13961"/>
                          <a:pt x="2510314" y="0"/>
                        </a:cubicBezTo>
                        <a:cubicBezTo>
                          <a:pt x="2581576" y="-13961"/>
                          <a:pt x="3033068" y="66049"/>
                          <a:pt x="3227546" y="0"/>
                        </a:cubicBezTo>
                        <a:cubicBezTo>
                          <a:pt x="3422024" y="-66049"/>
                          <a:pt x="3373236" y="17051"/>
                          <a:pt x="3466624" y="0"/>
                        </a:cubicBezTo>
                        <a:cubicBezTo>
                          <a:pt x="3560012" y="-17051"/>
                          <a:pt x="3965630" y="41071"/>
                          <a:pt x="4303395" y="0"/>
                        </a:cubicBezTo>
                        <a:cubicBezTo>
                          <a:pt x="4641160" y="-41071"/>
                          <a:pt x="4657843" y="18722"/>
                          <a:pt x="4781550" y="0"/>
                        </a:cubicBezTo>
                        <a:cubicBezTo>
                          <a:pt x="4905258" y="-18722"/>
                          <a:pt x="5171603" y="7897"/>
                          <a:pt x="5498783" y="0"/>
                        </a:cubicBezTo>
                        <a:cubicBezTo>
                          <a:pt x="5825963" y="-7897"/>
                          <a:pt x="6060386" y="87019"/>
                          <a:pt x="6335554" y="0"/>
                        </a:cubicBezTo>
                        <a:cubicBezTo>
                          <a:pt x="6610722" y="-87019"/>
                          <a:pt x="6751969" y="54777"/>
                          <a:pt x="6933248" y="0"/>
                        </a:cubicBezTo>
                        <a:cubicBezTo>
                          <a:pt x="7114527" y="-54777"/>
                          <a:pt x="7402609" y="47449"/>
                          <a:pt x="7770019" y="0"/>
                        </a:cubicBezTo>
                        <a:cubicBezTo>
                          <a:pt x="8137429" y="-47449"/>
                          <a:pt x="8051796" y="26079"/>
                          <a:pt x="8128635" y="0"/>
                        </a:cubicBezTo>
                        <a:cubicBezTo>
                          <a:pt x="8205474" y="-26079"/>
                          <a:pt x="8533458" y="2459"/>
                          <a:pt x="8726329" y="0"/>
                        </a:cubicBezTo>
                        <a:cubicBezTo>
                          <a:pt x="8919200" y="-2459"/>
                          <a:pt x="8868059" y="17259"/>
                          <a:pt x="8965406" y="0"/>
                        </a:cubicBezTo>
                        <a:cubicBezTo>
                          <a:pt x="9062753" y="-17259"/>
                          <a:pt x="9204672" y="15576"/>
                          <a:pt x="9443561" y="0"/>
                        </a:cubicBezTo>
                        <a:cubicBezTo>
                          <a:pt x="9682450" y="-15576"/>
                          <a:pt x="9826411" y="58145"/>
                          <a:pt x="10041255" y="0"/>
                        </a:cubicBezTo>
                        <a:cubicBezTo>
                          <a:pt x="10256099" y="-58145"/>
                          <a:pt x="10355960" y="44093"/>
                          <a:pt x="10519410" y="0"/>
                        </a:cubicBezTo>
                        <a:cubicBezTo>
                          <a:pt x="10682861" y="-44093"/>
                          <a:pt x="10686661" y="5152"/>
                          <a:pt x="10758488" y="0"/>
                        </a:cubicBezTo>
                        <a:cubicBezTo>
                          <a:pt x="10830315" y="-5152"/>
                          <a:pt x="11092840" y="48370"/>
                          <a:pt x="11236643" y="0"/>
                        </a:cubicBezTo>
                        <a:cubicBezTo>
                          <a:pt x="11380447" y="-48370"/>
                          <a:pt x="11775747" y="38019"/>
                          <a:pt x="11953875" y="0"/>
                        </a:cubicBezTo>
                        <a:cubicBezTo>
                          <a:pt x="11967061" y="93955"/>
                          <a:pt x="11928623" y="313066"/>
                          <a:pt x="11953875" y="440112"/>
                        </a:cubicBezTo>
                        <a:cubicBezTo>
                          <a:pt x="11979127" y="567158"/>
                          <a:pt x="11912292" y="766111"/>
                          <a:pt x="11953875" y="867768"/>
                        </a:cubicBezTo>
                        <a:cubicBezTo>
                          <a:pt x="11995458" y="969425"/>
                          <a:pt x="11929190" y="1124133"/>
                          <a:pt x="11953875" y="1245600"/>
                        </a:cubicBezTo>
                        <a:cubicBezTo>
                          <a:pt x="11780215" y="1324326"/>
                          <a:pt x="11467041" y="1172067"/>
                          <a:pt x="11236643" y="1245600"/>
                        </a:cubicBezTo>
                        <a:cubicBezTo>
                          <a:pt x="11006245" y="1319133"/>
                          <a:pt x="10761034" y="1235771"/>
                          <a:pt x="10519410" y="1245600"/>
                        </a:cubicBezTo>
                        <a:cubicBezTo>
                          <a:pt x="10277786" y="1255429"/>
                          <a:pt x="10242002" y="1215536"/>
                          <a:pt x="10160794" y="1245600"/>
                        </a:cubicBezTo>
                        <a:cubicBezTo>
                          <a:pt x="10079586" y="1275664"/>
                          <a:pt x="9783910" y="1241495"/>
                          <a:pt x="9443561" y="1245600"/>
                        </a:cubicBezTo>
                        <a:cubicBezTo>
                          <a:pt x="9103212" y="1249705"/>
                          <a:pt x="8895588" y="1205778"/>
                          <a:pt x="8606790" y="1245600"/>
                        </a:cubicBezTo>
                        <a:cubicBezTo>
                          <a:pt x="8317992" y="1285422"/>
                          <a:pt x="7951026" y="1153246"/>
                          <a:pt x="7770019" y="1245600"/>
                        </a:cubicBezTo>
                        <a:cubicBezTo>
                          <a:pt x="7589012" y="1337954"/>
                          <a:pt x="7495397" y="1231826"/>
                          <a:pt x="7411402" y="1245600"/>
                        </a:cubicBezTo>
                        <a:cubicBezTo>
                          <a:pt x="7327407" y="1259374"/>
                          <a:pt x="7269469" y="1233873"/>
                          <a:pt x="7172325" y="1245600"/>
                        </a:cubicBezTo>
                        <a:cubicBezTo>
                          <a:pt x="7075181" y="1257327"/>
                          <a:pt x="6527915" y="1170122"/>
                          <a:pt x="6335554" y="1245600"/>
                        </a:cubicBezTo>
                        <a:cubicBezTo>
                          <a:pt x="6143193" y="1321078"/>
                          <a:pt x="5683816" y="1170691"/>
                          <a:pt x="5498783" y="1245600"/>
                        </a:cubicBezTo>
                        <a:cubicBezTo>
                          <a:pt x="5313750" y="1320509"/>
                          <a:pt x="4940895" y="1149471"/>
                          <a:pt x="4662011" y="1245600"/>
                        </a:cubicBezTo>
                        <a:cubicBezTo>
                          <a:pt x="4383127" y="1341729"/>
                          <a:pt x="4227914" y="1220286"/>
                          <a:pt x="3825240" y="1245600"/>
                        </a:cubicBezTo>
                        <a:cubicBezTo>
                          <a:pt x="3422566" y="1270914"/>
                          <a:pt x="3695175" y="1231578"/>
                          <a:pt x="3586162" y="1245600"/>
                        </a:cubicBezTo>
                        <a:cubicBezTo>
                          <a:pt x="3477149" y="1259622"/>
                          <a:pt x="3171676" y="1206125"/>
                          <a:pt x="2988469" y="1245600"/>
                        </a:cubicBezTo>
                        <a:cubicBezTo>
                          <a:pt x="2805262" y="1285075"/>
                          <a:pt x="2427455" y="1168948"/>
                          <a:pt x="2271236" y="1245600"/>
                        </a:cubicBezTo>
                        <a:cubicBezTo>
                          <a:pt x="2115017" y="1322252"/>
                          <a:pt x="1796415" y="1156294"/>
                          <a:pt x="1434465" y="1245600"/>
                        </a:cubicBezTo>
                        <a:cubicBezTo>
                          <a:pt x="1072515" y="1334906"/>
                          <a:pt x="1187599" y="1223533"/>
                          <a:pt x="956310" y="1245600"/>
                        </a:cubicBezTo>
                        <a:cubicBezTo>
                          <a:pt x="725021" y="1267667"/>
                          <a:pt x="427716" y="1220796"/>
                          <a:pt x="0" y="1245600"/>
                        </a:cubicBezTo>
                        <a:cubicBezTo>
                          <a:pt x="-11944" y="1088368"/>
                          <a:pt x="8364" y="1006086"/>
                          <a:pt x="0" y="867768"/>
                        </a:cubicBezTo>
                        <a:cubicBezTo>
                          <a:pt x="-8364" y="729450"/>
                          <a:pt x="35580" y="557170"/>
                          <a:pt x="0" y="440112"/>
                        </a:cubicBezTo>
                        <a:cubicBezTo>
                          <a:pt x="-35580" y="323054"/>
                          <a:pt x="24876" y="161785"/>
                          <a:pt x="0" y="0"/>
                        </a:cubicBezTo>
                        <a:close/>
                      </a:path>
                      <a:path w="11953875" h="1245600" stroke="0" extrusionOk="0">
                        <a:moveTo>
                          <a:pt x="0" y="0"/>
                        </a:moveTo>
                        <a:cubicBezTo>
                          <a:pt x="413950" y="-60677"/>
                          <a:pt x="579977" y="24603"/>
                          <a:pt x="836771" y="0"/>
                        </a:cubicBezTo>
                        <a:cubicBezTo>
                          <a:pt x="1093565" y="-24603"/>
                          <a:pt x="999277" y="6895"/>
                          <a:pt x="1075849" y="0"/>
                        </a:cubicBezTo>
                        <a:cubicBezTo>
                          <a:pt x="1152421" y="-6895"/>
                          <a:pt x="1382598" y="2828"/>
                          <a:pt x="1554004" y="0"/>
                        </a:cubicBezTo>
                        <a:cubicBezTo>
                          <a:pt x="1725411" y="-2828"/>
                          <a:pt x="1786573" y="12128"/>
                          <a:pt x="1912620" y="0"/>
                        </a:cubicBezTo>
                        <a:cubicBezTo>
                          <a:pt x="2038667" y="-12128"/>
                          <a:pt x="2039648" y="22747"/>
                          <a:pt x="2151698" y="0"/>
                        </a:cubicBezTo>
                        <a:cubicBezTo>
                          <a:pt x="2263748" y="-22747"/>
                          <a:pt x="2274313" y="22079"/>
                          <a:pt x="2390775" y="0"/>
                        </a:cubicBezTo>
                        <a:cubicBezTo>
                          <a:pt x="2507237" y="-22079"/>
                          <a:pt x="2781240" y="84430"/>
                          <a:pt x="3108008" y="0"/>
                        </a:cubicBezTo>
                        <a:cubicBezTo>
                          <a:pt x="3434776" y="-84430"/>
                          <a:pt x="3636778" y="56240"/>
                          <a:pt x="3944779" y="0"/>
                        </a:cubicBezTo>
                        <a:cubicBezTo>
                          <a:pt x="4252780" y="-56240"/>
                          <a:pt x="4141127" y="5393"/>
                          <a:pt x="4303395" y="0"/>
                        </a:cubicBezTo>
                        <a:cubicBezTo>
                          <a:pt x="4465663" y="-5393"/>
                          <a:pt x="4579626" y="8331"/>
                          <a:pt x="4662011" y="0"/>
                        </a:cubicBezTo>
                        <a:cubicBezTo>
                          <a:pt x="4744396" y="-8331"/>
                          <a:pt x="5111417" y="49018"/>
                          <a:pt x="5379244" y="0"/>
                        </a:cubicBezTo>
                        <a:cubicBezTo>
                          <a:pt x="5647071" y="-49018"/>
                          <a:pt x="5679090" y="61657"/>
                          <a:pt x="5976938" y="0"/>
                        </a:cubicBezTo>
                        <a:cubicBezTo>
                          <a:pt x="6274786" y="-61657"/>
                          <a:pt x="6370141" y="80169"/>
                          <a:pt x="6694170" y="0"/>
                        </a:cubicBezTo>
                        <a:cubicBezTo>
                          <a:pt x="7018199" y="-80169"/>
                          <a:pt x="7318239" y="66776"/>
                          <a:pt x="7530941" y="0"/>
                        </a:cubicBezTo>
                        <a:cubicBezTo>
                          <a:pt x="7743643" y="-66776"/>
                          <a:pt x="8009818" y="26696"/>
                          <a:pt x="8367713" y="0"/>
                        </a:cubicBezTo>
                        <a:cubicBezTo>
                          <a:pt x="8725608" y="-26696"/>
                          <a:pt x="8502864" y="2198"/>
                          <a:pt x="8606790" y="0"/>
                        </a:cubicBezTo>
                        <a:cubicBezTo>
                          <a:pt x="8710716" y="-2198"/>
                          <a:pt x="8873089" y="4902"/>
                          <a:pt x="8965406" y="0"/>
                        </a:cubicBezTo>
                        <a:cubicBezTo>
                          <a:pt x="9057723" y="-4902"/>
                          <a:pt x="9141047" y="27210"/>
                          <a:pt x="9204484" y="0"/>
                        </a:cubicBezTo>
                        <a:cubicBezTo>
                          <a:pt x="9267921" y="-27210"/>
                          <a:pt x="9658354" y="15572"/>
                          <a:pt x="9802178" y="0"/>
                        </a:cubicBezTo>
                        <a:cubicBezTo>
                          <a:pt x="9946002" y="-15572"/>
                          <a:pt x="10157314" y="49643"/>
                          <a:pt x="10399871" y="0"/>
                        </a:cubicBezTo>
                        <a:cubicBezTo>
                          <a:pt x="10642428" y="-49643"/>
                          <a:pt x="11011864" y="57568"/>
                          <a:pt x="11236643" y="0"/>
                        </a:cubicBezTo>
                        <a:cubicBezTo>
                          <a:pt x="11461422" y="-57568"/>
                          <a:pt x="11673800" y="73590"/>
                          <a:pt x="11953875" y="0"/>
                        </a:cubicBezTo>
                        <a:cubicBezTo>
                          <a:pt x="11977559" y="185338"/>
                          <a:pt x="11936441" y="237275"/>
                          <a:pt x="11953875" y="390288"/>
                        </a:cubicBezTo>
                        <a:cubicBezTo>
                          <a:pt x="11971309" y="543301"/>
                          <a:pt x="11932563" y="663624"/>
                          <a:pt x="11953875" y="793032"/>
                        </a:cubicBezTo>
                        <a:cubicBezTo>
                          <a:pt x="11975187" y="922440"/>
                          <a:pt x="11945785" y="1089428"/>
                          <a:pt x="11953875" y="1245600"/>
                        </a:cubicBezTo>
                        <a:cubicBezTo>
                          <a:pt x="11831320" y="1263547"/>
                          <a:pt x="11663511" y="1230192"/>
                          <a:pt x="11475720" y="1245600"/>
                        </a:cubicBezTo>
                        <a:cubicBezTo>
                          <a:pt x="11287930" y="1261008"/>
                          <a:pt x="11308663" y="1243452"/>
                          <a:pt x="11236643" y="1245600"/>
                        </a:cubicBezTo>
                        <a:cubicBezTo>
                          <a:pt x="11164623" y="1247748"/>
                          <a:pt x="10768866" y="1218211"/>
                          <a:pt x="10638949" y="1245600"/>
                        </a:cubicBezTo>
                        <a:cubicBezTo>
                          <a:pt x="10509032" y="1272989"/>
                          <a:pt x="10158521" y="1245145"/>
                          <a:pt x="9802178" y="1245600"/>
                        </a:cubicBezTo>
                        <a:cubicBezTo>
                          <a:pt x="9445835" y="1246055"/>
                          <a:pt x="9476253" y="1176237"/>
                          <a:pt x="9204484" y="1245600"/>
                        </a:cubicBezTo>
                        <a:cubicBezTo>
                          <a:pt x="8932715" y="1314963"/>
                          <a:pt x="8734661" y="1213681"/>
                          <a:pt x="8367712" y="1245600"/>
                        </a:cubicBezTo>
                        <a:cubicBezTo>
                          <a:pt x="8000763" y="1277519"/>
                          <a:pt x="7984782" y="1169092"/>
                          <a:pt x="7650480" y="1245600"/>
                        </a:cubicBezTo>
                        <a:cubicBezTo>
                          <a:pt x="7316178" y="1322108"/>
                          <a:pt x="7406647" y="1224706"/>
                          <a:pt x="7291864" y="1245600"/>
                        </a:cubicBezTo>
                        <a:cubicBezTo>
                          <a:pt x="7177081" y="1266494"/>
                          <a:pt x="6903195" y="1227034"/>
                          <a:pt x="6694170" y="1245600"/>
                        </a:cubicBezTo>
                        <a:cubicBezTo>
                          <a:pt x="6485145" y="1264166"/>
                          <a:pt x="6347753" y="1194435"/>
                          <a:pt x="6216015" y="1245600"/>
                        </a:cubicBezTo>
                        <a:cubicBezTo>
                          <a:pt x="6084278" y="1296765"/>
                          <a:pt x="5798552" y="1227901"/>
                          <a:pt x="5618321" y="1245600"/>
                        </a:cubicBezTo>
                        <a:cubicBezTo>
                          <a:pt x="5438090" y="1263299"/>
                          <a:pt x="5241607" y="1214116"/>
                          <a:pt x="5140166" y="1245600"/>
                        </a:cubicBezTo>
                        <a:cubicBezTo>
                          <a:pt x="5038726" y="1277084"/>
                          <a:pt x="4888042" y="1232957"/>
                          <a:pt x="4662011" y="1245600"/>
                        </a:cubicBezTo>
                        <a:cubicBezTo>
                          <a:pt x="4435980" y="1258243"/>
                          <a:pt x="4349692" y="1202687"/>
                          <a:pt x="4183856" y="1245600"/>
                        </a:cubicBezTo>
                        <a:cubicBezTo>
                          <a:pt x="4018020" y="1288513"/>
                          <a:pt x="3909221" y="1240089"/>
                          <a:pt x="3825240" y="1245600"/>
                        </a:cubicBezTo>
                        <a:cubicBezTo>
                          <a:pt x="3741259" y="1251111"/>
                          <a:pt x="3550107" y="1222512"/>
                          <a:pt x="3466624" y="1245600"/>
                        </a:cubicBezTo>
                        <a:cubicBezTo>
                          <a:pt x="3383141" y="1268688"/>
                          <a:pt x="3015685" y="1235930"/>
                          <a:pt x="2749391" y="1245600"/>
                        </a:cubicBezTo>
                        <a:cubicBezTo>
                          <a:pt x="2483097" y="1255270"/>
                          <a:pt x="2380315" y="1183629"/>
                          <a:pt x="2151697" y="1245600"/>
                        </a:cubicBezTo>
                        <a:cubicBezTo>
                          <a:pt x="1923079" y="1307571"/>
                          <a:pt x="1681939" y="1174573"/>
                          <a:pt x="1554004" y="1245600"/>
                        </a:cubicBezTo>
                        <a:cubicBezTo>
                          <a:pt x="1426069" y="1316627"/>
                          <a:pt x="1061297" y="1226475"/>
                          <a:pt x="717232" y="1245600"/>
                        </a:cubicBezTo>
                        <a:cubicBezTo>
                          <a:pt x="373167" y="1264725"/>
                          <a:pt x="244755" y="1192829"/>
                          <a:pt x="0" y="1245600"/>
                        </a:cubicBezTo>
                        <a:cubicBezTo>
                          <a:pt x="-5549" y="1154873"/>
                          <a:pt x="41481" y="946743"/>
                          <a:pt x="0" y="855312"/>
                        </a:cubicBezTo>
                        <a:cubicBezTo>
                          <a:pt x="-41481" y="763881"/>
                          <a:pt x="33572" y="561201"/>
                          <a:pt x="0" y="427656"/>
                        </a:cubicBezTo>
                        <a:cubicBezTo>
                          <a:pt x="-33572" y="294111"/>
                          <a:pt x="31924" y="16870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>
                <a:solidFill>
                  <a:schemeClr val="bg1"/>
                </a:solidFill>
                <a:latin typeface="PT sans" panose="020B0503020203020204" pitchFamily="34" charset="0"/>
              </a:rPr>
              <a:t>Objectives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D2B0D3A1-A5A3-15E5-4CE9-A9587FA467B7}"/>
              </a:ext>
            </a:extLst>
          </p:cNvPr>
          <p:cNvSpPr txBox="1"/>
          <p:nvPr/>
        </p:nvSpPr>
        <p:spPr>
          <a:xfrm>
            <a:off x="1240560" y="21849665"/>
            <a:ext cx="119538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3600" dirty="0">
                <a:latin typeface="PT sans" panose="020B0503020203020204" pitchFamily="34" charset="0"/>
                <a:cs typeface="Arial" pitchFamily="34" charset="0"/>
              </a:rPr>
              <a:t>[Insert Text]</a:t>
            </a:r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</p:txBody>
      </p:sp>
      <p:sp>
        <p:nvSpPr>
          <p:cNvPr id="1031" name="Retângulo 1030">
            <a:extLst>
              <a:ext uri="{FF2B5EF4-FFF2-40B4-BE49-F238E27FC236}">
                <a16:creationId xmlns:a16="http://schemas.microsoft.com/office/drawing/2014/main" id="{AE42518E-FB66-F547-374C-16210A742E63}"/>
              </a:ext>
            </a:extLst>
          </p:cNvPr>
          <p:cNvSpPr/>
          <p:nvPr/>
        </p:nvSpPr>
        <p:spPr>
          <a:xfrm>
            <a:off x="17021847" y="10157887"/>
            <a:ext cx="11953875" cy="1245600"/>
          </a:xfrm>
          <a:prstGeom prst="rect">
            <a:avLst/>
          </a:prstGeom>
          <a:solidFill>
            <a:srgbClr val="A41A17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0282351">
                  <a:custGeom>
                    <a:avLst/>
                    <a:gdLst>
                      <a:gd name="connsiteX0" fmla="*/ 0 w 11953875"/>
                      <a:gd name="connsiteY0" fmla="*/ 0 h 1245600"/>
                      <a:gd name="connsiteX1" fmla="*/ 836771 w 11953875"/>
                      <a:gd name="connsiteY1" fmla="*/ 0 h 1245600"/>
                      <a:gd name="connsiteX2" fmla="*/ 1075849 w 11953875"/>
                      <a:gd name="connsiteY2" fmla="*/ 0 h 1245600"/>
                      <a:gd name="connsiteX3" fmla="*/ 1314926 w 11953875"/>
                      <a:gd name="connsiteY3" fmla="*/ 0 h 1245600"/>
                      <a:gd name="connsiteX4" fmla="*/ 2151698 w 11953875"/>
                      <a:gd name="connsiteY4" fmla="*/ 0 h 1245600"/>
                      <a:gd name="connsiteX5" fmla="*/ 2749391 w 11953875"/>
                      <a:gd name="connsiteY5" fmla="*/ 0 h 1245600"/>
                      <a:gd name="connsiteX6" fmla="*/ 2988469 w 11953875"/>
                      <a:gd name="connsiteY6" fmla="*/ 0 h 1245600"/>
                      <a:gd name="connsiteX7" fmla="*/ 3466624 w 11953875"/>
                      <a:gd name="connsiteY7" fmla="*/ 0 h 1245600"/>
                      <a:gd name="connsiteX8" fmla="*/ 4183856 w 11953875"/>
                      <a:gd name="connsiteY8" fmla="*/ 0 h 1245600"/>
                      <a:gd name="connsiteX9" fmla="*/ 4781550 w 11953875"/>
                      <a:gd name="connsiteY9" fmla="*/ 0 h 1245600"/>
                      <a:gd name="connsiteX10" fmla="*/ 5140166 w 11953875"/>
                      <a:gd name="connsiteY10" fmla="*/ 0 h 1245600"/>
                      <a:gd name="connsiteX11" fmla="*/ 5498783 w 11953875"/>
                      <a:gd name="connsiteY11" fmla="*/ 0 h 1245600"/>
                      <a:gd name="connsiteX12" fmla="*/ 5976938 w 11953875"/>
                      <a:gd name="connsiteY12" fmla="*/ 0 h 1245600"/>
                      <a:gd name="connsiteX13" fmla="*/ 6813709 w 11953875"/>
                      <a:gd name="connsiteY13" fmla="*/ 0 h 1245600"/>
                      <a:gd name="connsiteX14" fmla="*/ 7411403 w 11953875"/>
                      <a:gd name="connsiteY14" fmla="*/ 0 h 1245600"/>
                      <a:gd name="connsiteX15" fmla="*/ 8248174 w 11953875"/>
                      <a:gd name="connsiteY15" fmla="*/ 0 h 1245600"/>
                      <a:gd name="connsiteX16" fmla="*/ 8845868 w 11953875"/>
                      <a:gd name="connsiteY16" fmla="*/ 0 h 1245600"/>
                      <a:gd name="connsiteX17" fmla="*/ 9324023 w 11953875"/>
                      <a:gd name="connsiteY17" fmla="*/ 0 h 1245600"/>
                      <a:gd name="connsiteX18" fmla="*/ 9802178 w 11953875"/>
                      <a:gd name="connsiteY18" fmla="*/ 0 h 1245600"/>
                      <a:gd name="connsiteX19" fmla="*/ 10519410 w 11953875"/>
                      <a:gd name="connsiteY19" fmla="*/ 0 h 1245600"/>
                      <a:gd name="connsiteX20" fmla="*/ 11117104 w 11953875"/>
                      <a:gd name="connsiteY20" fmla="*/ 0 h 1245600"/>
                      <a:gd name="connsiteX21" fmla="*/ 11953875 w 11953875"/>
                      <a:gd name="connsiteY21" fmla="*/ 0 h 1245600"/>
                      <a:gd name="connsiteX22" fmla="*/ 11953875 w 11953875"/>
                      <a:gd name="connsiteY22" fmla="*/ 377832 h 1245600"/>
                      <a:gd name="connsiteX23" fmla="*/ 11953875 w 11953875"/>
                      <a:gd name="connsiteY23" fmla="*/ 793032 h 1245600"/>
                      <a:gd name="connsiteX24" fmla="*/ 11953875 w 11953875"/>
                      <a:gd name="connsiteY24" fmla="*/ 1245600 h 1245600"/>
                      <a:gd name="connsiteX25" fmla="*/ 11117104 w 11953875"/>
                      <a:gd name="connsiteY25" fmla="*/ 1245600 h 1245600"/>
                      <a:gd name="connsiteX26" fmla="*/ 10280333 w 11953875"/>
                      <a:gd name="connsiteY26" fmla="*/ 1245600 h 1245600"/>
                      <a:gd name="connsiteX27" fmla="*/ 10041255 w 11953875"/>
                      <a:gd name="connsiteY27" fmla="*/ 1245600 h 1245600"/>
                      <a:gd name="connsiteX28" fmla="*/ 9204484 w 11953875"/>
                      <a:gd name="connsiteY28" fmla="*/ 1245600 h 1245600"/>
                      <a:gd name="connsiteX29" fmla="*/ 8726329 w 11953875"/>
                      <a:gd name="connsiteY29" fmla="*/ 1245600 h 1245600"/>
                      <a:gd name="connsiteX30" fmla="*/ 8009096 w 11953875"/>
                      <a:gd name="connsiteY30" fmla="*/ 1245600 h 1245600"/>
                      <a:gd name="connsiteX31" fmla="*/ 7172325 w 11953875"/>
                      <a:gd name="connsiteY31" fmla="*/ 1245600 h 1245600"/>
                      <a:gd name="connsiteX32" fmla="*/ 6694170 w 11953875"/>
                      <a:gd name="connsiteY32" fmla="*/ 1245600 h 1245600"/>
                      <a:gd name="connsiteX33" fmla="*/ 6096476 w 11953875"/>
                      <a:gd name="connsiteY33" fmla="*/ 1245600 h 1245600"/>
                      <a:gd name="connsiteX34" fmla="*/ 5618321 w 11953875"/>
                      <a:gd name="connsiteY34" fmla="*/ 1245600 h 1245600"/>
                      <a:gd name="connsiteX35" fmla="*/ 5379244 w 11953875"/>
                      <a:gd name="connsiteY35" fmla="*/ 1245600 h 1245600"/>
                      <a:gd name="connsiteX36" fmla="*/ 4542472 w 11953875"/>
                      <a:gd name="connsiteY36" fmla="*/ 1245600 h 1245600"/>
                      <a:gd name="connsiteX37" fmla="*/ 3825240 w 11953875"/>
                      <a:gd name="connsiteY37" fmla="*/ 1245600 h 1245600"/>
                      <a:gd name="connsiteX38" fmla="*/ 3347085 w 11953875"/>
                      <a:gd name="connsiteY38" fmla="*/ 1245600 h 1245600"/>
                      <a:gd name="connsiteX39" fmla="*/ 2868930 w 11953875"/>
                      <a:gd name="connsiteY39" fmla="*/ 1245600 h 1245600"/>
                      <a:gd name="connsiteX40" fmla="*/ 2510314 w 11953875"/>
                      <a:gd name="connsiteY40" fmla="*/ 1245600 h 1245600"/>
                      <a:gd name="connsiteX41" fmla="*/ 1673542 w 11953875"/>
                      <a:gd name="connsiteY41" fmla="*/ 1245600 h 1245600"/>
                      <a:gd name="connsiteX42" fmla="*/ 1314926 w 11953875"/>
                      <a:gd name="connsiteY42" fmla="*/ 1245600 h 1245600"/>
                      <a:gd name="connsiteX43" fmla="*/ 717232 w 11953875"/>
                      <a:gd name="connsiteY43" fmla="*/ 1245600 h 1245600"/>
                      <a:gd name="connsiteX44" fmla="*/ 0 w 11953875"/>
                      <a:gd name="connsiteY44" fmla="*/ 1245600 h 1245600"/>
                      <a:gd name="connsiteX45" fmla="*/ 0 w 11953875"/>
                      <a:gd name="connsiteY45" fmla="*/ 867768 h 1245600"/>
                      <a:gd name="connsiteX46" fmla="*/ 0 w 11953875"/>
                      <a:gd name="connsiteY46" fmla="*/ 440112 h 1245600"/>
                      <a:gd name="connsiteX47" fmla="*/ 0 w 11953875"/>
                      <a:gd name="connsiteY47" fmla="*/ 0 h 1245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</a:cxnLst>
                    <a:rect l="l" t="t" r="r" b="b"/>
                    <a:pathLst>
                      <a:path w="11953875" h="1245600" fill="none" extrusionOk="0">
                        <a:moveTo>
                          <a:pt x="0" y="0"/>
                        </a:moveTo>
                        <a:cubicBezTo>
                          <a:pt x="354980" y="-10212"/>
                          <a:pt x="437975" y="50307"/>
                          <a:pt x="836771" y="0"/>
                        </a:cubicBezTo>
                        <a:cubicBezTo>
                          <a:pt x="1235567" y="-50307"/>
                          <a:pt x="995037" y="21500"/>
                          <a:pt x="1075849" y="0"/>
                        </a:cubicBezTo>
                        <a:cubicBezTo>
                          <a:pt x="1156661" y="-21500"/>
                          <a:pt x="1221754" y="28322"/>
                          <a:pt x="1314926" y="0"/>
                        </a:cubicBezTo>
                        <a:cubicBezTo>
                          <a:pt x="1408098" y="-28322"/>
                          <a:pt x="1933705" y="47299"/>
                          <a:pt x="2151698" y="0"/>
                        </a:cubicBezTo>
                        <a:cubicBezTo>
                          <a:pt x="2369691" y="-47299"/>
                          <a:pt x="2544386" y="25481"/>
                          <a:pt x="2749391" y="0"/>
                        </a:cubicBezTo>
                        <a:cubicBezTo>
                          <a:pt x="2954396" y="-25481"/>
                          <a:pt x="2901167" y="662"/>
                          <a:pt x="2988469" y="0"/>
                        </a:cubicBezTo>
                        <a:cubicBezTo>
                          <a:pt x="3075771" y="-662"/>
                          <a:pt x="3264132" y="54462"/>
                          <a:pt x="3466624" y="0"/>
                        </a:cubicBezTo>
                        <a:cubicBezTo>
                          <a:pt x="3669116" y="-54462"/>
                          <a:pt x="3972414" y="37123"/>
                          <a:pt x="4183856" y="0"/>
                        </a:cubicBezTo>
                        <a:cubicBezTo>
                          <a:pt x="4395298" y="-37123"/>
                          <a:pt x="4501680" y="21813"/>
                          <a:pt x="4781550" y="0"/>
                        </a:cubicBezTo>
                        <a:cubicBezTo>
                          <a:pt x="5061420" y="-21813"/>
                          <a:pt x="5062422" y="25961"/>
                          <a:pt x="5140166" y="0"/>
                        </a:cubicBezTo>
                        <a:cubicBezTo>
                          <a:pt x="5217910" y="-25961"/>
                          <a:pt x="5322012" y="27430"/>
                          <a:pt x="5498783" y="0"/>
                        </a:cubicBezTo>
                        <a:cubicBezTo>
                          <a:pt x="5675554" y="-27430"/>
                          <a:pt x="5795557" y="29559"/>
                          <a:pt x="5976938" y="0"/>
                        </a:cubicBezTo>
                        <a:cubicBezTo>
                          <a:pt x="6158319" y="-29559"/>
                          <a:pt x="6475139" y="11641"/>
                          <a:pt x="6813709" y="0"/>
                        </a:cubicBezTo>
                        <a:cubicBezTo>
                          <a:pt x="7152279" y="-11641"/>
                          <a:pt x="7217420" y="21906"/>
                          <a:pt x="7411403" y="0"/>
                        </a:cubicBezTo>
                        <a:cubicBezTo>
                          <a:pt x="7605386" y="-21906"/>
                          <a:pt x="7915257" y="92529"/>
                          <a:pt x="8248174" y="0"/>
                        </a:cubicBezTo>
                        <a:cubicBezTo>
                          <a:pt x="8581091" y="-92529"/>
                          <a:pt x="8641202" y="35208"/>
                          <a:pt x="8845868" y="0"/>
                        </a:cubicBezTo>
                        <a:cubicBezTo>
                          <a:pt x="9050534" y="-35208"/>
                          <a:pt x="9189679" y="1617"/>
                          <a:pt x="9324023" y="0"/>
                        </a:cubicBezTo>
                        <a:cubicBezTo>
                          <a:pt x="9458368" y="-1617"/>
                          <a:pt x="9698319" y="18598"/>
                          <a:pt x="9802178" y="0"/>
                        </a:cubicBezTo>
                        <a:cubicBezTo>
                          <a:pt x="9906037" y="-18598"/>
                          <a:pt x="10351279" y="62863"/>
                          <a:pt x="10519410" y="0"/>
                        </a:cubicBezTo>
                        <a:cubicBezTo>
                          <a:pt x="10687541" y="-62863"/>
                          <a:pt x="10876495" y="53298"/>
                          <a:pt x="11117104" y="0"/>
                        </a:cubicBezTo>
                        <a:cubicBezTo>
                          <a:pt x="11357713" y="-53298"/>
                          <a:pt x="11595793" y="2059"/>
                          <a:pt x="11953875" y="0"/>
                        </a:cubicBezTo>
                        <a:cubicBezTo>
                          <a:pt x="11960227" y="105960"/>
                          <a:pt x="11908573" y="261527"/>
                          <a:pt x="11953875" y="377832"/>
                        </a:cubicBezTo>
                        <a:cubicBezTo>
                          <a:pt x="11999177" y="494137"/>
                          <a:pt x="11940285" y="676318"/>
                          <a:pt x="11953875" y="793032"/>
                        </a:cubicBezTo>
                        <a:cubicBezTo>
                          <a:pt x="11967465" y="909746"/>
                          <a:pt x="11930343" y="1139170"/>
                          <a:pt x="11953875" y="1245600"/>
                        </a:cubicBezTo>
                        <a:cubicBezTo>
                          <a:pt x="11757441" y="1262409"/>
                          <a:pt x="11477485" y="1242026"/>
                          <a:pt x="11117104" y="1245600"/>
                        </a:cubicBezTo>
                        <a:cubicBezTo>
                          <a:pt x="10756723" y="1249174"/>
                          <a:pt x="10556938" y="1236133"/>
                          <a:pt x="10280333" y="1245600"/>
                        </a:cubicBezTo>
                        <a:cubicBezTo>
                          <a:pt x="10003728" y="1255067"/>
                          <a:pt x="10098218" y="1231430"/>
                          <a:pt x="10041255" y="1245600"/>
                        </a:cubicBezTo>
                        <a:cubicBezTo>
                          <a:pt x="9984292" y="1259770"/>
                          <a:pt x="9488436" y="1219191"/>
                          <a:pt x="9204484" y="1245600"/>
                        </a:cubicBezTo>
                        <a:cubicBezTo>
                          <a:pt x="8920532" y="1272009"/>
                          <a:pt x="8859407" y="1223174"/>
                          <a:pt x="8726329" y="1245600"/>
                        </a:cubicBezTo>
                        <a:cubicBezTo>
                          <a:pt x="8593252" y="1268026"/>
                          <a:pt x="8223838" y="1232277"/>
                          <a:pt x="8009096" y="1245600"/>
                        </a:cubicBezTo>
                        <a:cubicBezTo>
                          <a:pt x="7794354" y="1258923"/>
                          <a:pt x="7461261" y="1145316"/>
                          <a:pt x="7172325" y="1245600"/>
                        </a:cubicBezTo>
                        <a:cubicBezTo>
                          <a:pt x="6883389" y="1345884"/>
                          <a:pt x="6794431" y="1232706"/>
                          <a:pt x="6694170" y="1245600"/>
                        </a:cubicBezTo>
                        <a:cubicBezTo>
                          <a:pt x="6593909" y="1258494"/>
                          <a:pt x="6345838" y="1198929"/>
                          <a:pt x="6096476" y="1245600"/>
                        </a:cubicBezTo>
                        <a:cubicBezTo>
                          <a:pt x="5847114" y="1292271"/>
                          <a:pt x="5787494" y="1231669"/>
                          <a:pt x="5618321" y="1245600"/>
                        </a:cubicBezTo>
                        <a:cubicBezTo>
                          <a:pt x="5449149" y="1259531"/>
                          <a:pt x="5483727" y="1241473"/>
                          <a:pt x="5379244" y="1245600"/>
                        </a:cubicBezTo>
                        <a:cubicBezTo>
                          <a:pt x="5274761" y="1249727"/>
                          <a:pt x="4713521" y="1217201"/>
                          <a:pt x="4542472" y="1245600"/>
                        </a:cubicBezTo>
                        <a:cubicBezTo>
                          <a:pt x="4371423" y="1273999"/>
                          <a:pt x="3997161" y="1204144"/>
                          <a:pt x="3825240" y="1245600"/>
                        </a:cubicBezTo>
                        <a:cubicBezTo>
                          <a:pt x="3653319" y="1287056"/>
                          <a:pt x="3502860" y="1207236"/>
                          <a:pt x="3347085" y="1245600"/>
                        </a:cubicBezTo>
                        <a:cubicBezTo>
                          <a:pt x="3191311" y="1283964"/>
                          <a:pt x="3105455" y="1188854"/>
                          <a:pt x="2868930" y="1245600"/>
                        </a:cubicBezTo>
                        <a:cubicBezTo>
                          <a:pt x="2632406" y="1302346"/>
                          <a:pt x="2682021" y="1207002"/>
                          <a:pt x="2510314" y="1245600"/>
                        </a:cubicBezTo>
                        <a:cubicBezTo>
                          <a:pt x="2338607" y="1284198"/>
                          <a:pt x="2010356" y="1214367"/>
                          <a:pt x="1673542" y="1245600"/>
                        </a:cubicBezTo>
                        <a:cubicBezTo>
                          <a:pt x="1336728" y="1276833"/>
                          <a:pt x="1415882" y="1207959"/>
                          <a:pt x="1314926" y="1245600"/>
                        </a:cubicBezTo>
                        <a:cubicBezTo>
                          <a:pt x="1213970" y="1283241"/>
                          <a:pt x="861729" y="1216958"/>
                          <a:pt x="717232" y="1245600"/>
                        </a:cubicBezTo>
                        <a:cubicBezTo>
                          <a:pt x="572735" y="1274242"/>
                          <a:pt x="203602" y="1218045"/>
                          <a:pt x="0" y="1245600"/>
                        </a:cubicBezTo>
                        <a:cubicBezTo>
                          <a:pt x="-24305" y="1079785"/>
                          <a:pt x="21047" y="1039343"/>
                          <a:pt x="0" y="867768"/>
                        </a:cubicBezTo>
                        <a:cubicBezTo>
                          <a:pt x="-21047" y="696193"/>
                          <a:pt x="32799" y="607325"/>
                          <a:pt x="0" y="440112"/>
                        </a:cubicBezTo>
                        <a:cubicBezTo>
                          <a:pt x="-32799" y="272899"/>
                          <a:pt x="50669" y="92243"/>
                          <a:pt x="0" y="0"/>
                        </a:cubicBezTo>
                        <a:close/>
                      </a:path>
                      <a:path w="11953875" h="1245600" stroke="0" extrusionOk="0">
                        <a:moveTo>
                          <a:pt x="0" y="0"/>
                        </a:moveTo>
                        <a:cubicBezTo>
                          <a:pt x="223716" y="-206"/>
                          <a:pt x="393826" y="51465"/>
                          <a:pt x="597694" y="0"/>
                        </a:cubicBezTo>
                        <a:cubicBezTo>
                          <a:pt x="801562" y="-51465"/>
                          <a:pt x="717908" y="17749"/>
                          <a:pt x="836771" y="0"/>
                        </a:cubicBezTo>
                        <a:cubicBezTo>
                          <a:pt x="955634" y="-17749"/>
                          <a:pt x="1248228" y="35639"/>
                          <a:pt x="1434465" y="0"/>
                        </a:cubicBezTo>
                        <a:cubicBezTo>
                          <a:pt x="1620702" y="-35639"/>
                          <a:pt x="1900532" y="70386"/>
                          <a:pt x="2032159" y="0"/>
                        </a:cubicBezTo>
                        <a:cubicBezTo>
                          <a:pt x="2163786" y="-70386"/>
                          <a:pt x="2173604" y="16666"/>
                          <a:pt x="2271236" y="0"/>
                        </a:cubicBezTo>
                        <a:cubicBezTo>
                          <a:pt x="2368868" y="-16666"/>
                          <a:pt x="2587100" y="33703"/>
                          <a:pt x="2868930" y="0"/>
                        </a:cubicBezTo>
                        <a:cubicBezTo>
                          <a:pt x="3150760" y="-33703"/>
                          <a:pt x="3346163" y="53593"/>
                          <a:pt x="3586163" y="0"/>
                        </a:cubicBezTo>
                        <a:cubicBezTo>
                          <a:pt x="3826163" y="-53593"/>
                          <a:pt x="3857731" y="37086"/>
                          <a:pt x="4064317" y="0"/>
                        </a:cubicBezTo>
                        <a:cubicBezTo>
                          <a:pt x="4270903" y="-37086"/>
                          <a:pt x="4479673" y="48967"/>
                          <a:pt x="4662011" y="0"/>
                        </a:cubicBezTo>
                        <a:cubicBezTo>
                          <a:pt x="4844349" y="-48967"/>
                          <a:pt x="5239004" y="95185"/>
                          <a:pt x="5498783" y="0"/>
                        </a:cubicBezTo>
                        <a:cubicBezTo>
                          <a:pt x="5758562" y="-95185"/>
                          <a:pt x="5685930" y="25003"/>
                          <a:pt x="5737860" y="0"/>
                        </a:cubicBezTo>
                        <a:cubicBezTo>
                          <a:pt x="5789790" y="-25003"/>
                          <a:pt x="6088212" y="25733"/>
                          <a:pt x="6216015" y="0"/>
                        </a:cubicBezTo>
                        <a:cubicBezTo>
                          <a:pt x="6343819" y="-25733"/>
                          <a:pt x="6342199" y="23569"/>
                          <a:pt x="6455093" y="0"/>
                        </a:cubicBezTo>
                        <a:cubicBezTo>
                          <a:pt x="6567987" y="-23569"/>
                          <a:pt x="6847204" y="45942"/>
                          <a:pt x="7052786" y="0"/>
                        </a:cubicBezTo>
                        <a:cubicBezTo>
                          <a:pt x="7258368" y="-45942"/>
                          <a:pt x="7539390" y="58607"/>
                          <a:pt x="7770019" y="0"/>
                        </a:cubicBezTo>
                        <a:cubicBezTo>
                          <a:pt x="8000648" y="-58607"/>
                          <a:pt x="7978662" y="29376"/>
                          <a:pt x="8128635" y="0"/>
                        </a:cubicBezTo>
                        <a:cubicBezTo>
                          <a:pt x="8278608" y="-29376"/>
                          <a:pt x="8623648" y="39759"/>
                          <a:pt x="8845868" y="0"/>
                        </a:cubicBezTo>
                        <a:cubicBezTo>
                          <a:pt x="9068088" y="-39759"/>
                          <a:pt x="9193754" y="59223"/>
                          <a:pt x="9443561" y="0"/>
                        </a:cubicBezTo>
                        <a:cubicBezTo>
                          <a:pt x="9693368" y="-59223"/>
                          <a:pt x="10009733" y="55032"/>
                          <a:pt x="10280333" y="0"/>
                        </a:cubicBezTo>
                        <a:cubicBezTo>
                          <a:pt x="10550933" y="-55032"/>
                          <a:pt x="10481114" y="34727"/>
                          <a:pt x="10638949" y="0"/>
                        </a:cubicBezTo>
                        <a:cubicBezTo>
                          <a:pt x="10796784" y="-34727"/>
                          <a:pt x="10774620" y="26840"/>
                          <a:pt x="10878026" y="0"/>
                        </a:cubicBezTo>
                        <a:cubicBezTo>
                          <a:pt x="10981432" y="-26840"/>
                          <a:pt x="11129365" y="36961"/>
                          <a:pt x="11236643" y="0"/>
                        </a:cubicBezTo>
                        <a:cubicBezTo>
                          <a:pt x="11343921" y="-36961"/>
                          <a:pt x="11711334" y="49118"/>
                          <a:pt x="11953875" y="0"/>
                        </a:cubicBezTo>
                        <a:cubicBezTo>
                          <a:pt x="11993830" y="111136"/>
                          <a:pt x="11941512" y="325387"/>
                          <a:pt x="11953875" y="415200"/>
                        </a:cubicBezTo>
                        <a:cubicBezTo>
                          <a:pt x="11966238" y="505013"/>
                          <a:pt x="11925051" y="744290"/>
                          <a:pt x="11953875" y="855312"/>
                        </a:cubicBezTo>
                        <a:cubicBezTo>
                          <a:pt x="11982699" y="966334"/>
                          <a:pt x="11951468" y="1108396"/>
                          <a:pt x="11953875" y="1245600"/>
                        </a:cubicBezTo>
                        <a:cubicBezTo>
                          <a:pt x="11674652" y="1246468"/>
                          <a:pt x="11407731" y="1162082"/>
                          <a:pt x="11236643" y="1245600"/>
                        </a:cubicBezTo>
                        <a:cubicBezTo>
                          <a:pt x="11065555" y="1329118"/>
                          <a:pt x="10911969" y="1215950"/>
                          <a:pt x="10758488" y="1245600"/>
                        </a:cubicBezTo>
                        <a:cubicBezTo>
                          <a:pt x="10605007" y="1275250"/>
                          <a:pt x="10581261" y="1221183"/>
                          <a:pt x="10519410" y="1245600"/>
                        </a:cubicBezTo>
                        <a:cubicBezTo>
                          <a:pt x="10457559" y="1270017"/>
                          <a:pt x="10331038" y="1238169"/>
                          <a:pt x="10160794" y="1245600"/>
                        </a:cubicBezTo>
                        <a:cubicBezTo>
                          <a:pt x="9990550" y="1253031"/>
                          <a:pt x="9933751" y="1238253"/>
                          <a:pt x="9802178" y="1245600"/>
                        </a:cubicBezTo>
                        <a:cubicBezTo>
                          <a:pt x="9670605" y="1252947"/>
                          <a:pt x="9669875" y="1220742"/>
                          <a:pt x="9563100" y="1245600"/>
                        </a:cubicBezTo>
                        <a:cubicBezTo>
                          <a:pt x="9456325" y="1270458"/>
                          <a:pt x="9290940" y="1211005"/>
                          <a:pt x="9084945" y="1245600"/>
                        </a:cubicBezTo>
                        <a:cubicBezTo>
                          <a:pt x="8878951" y="1280195"/>
                          <a:pt x="8923287" y="1222838"/>
                          <a:pt x="8845868" y="1245600"/>
                        </a:cubicBezTo>
                        <a:cubicBezTo>
                          <a:pt x="8768449" y="1268362"/>
                          <a:pt x="8337153" y="1226617"/>
                          <a:pt x="8128635" y="1245600"/>
                        </a:cubicBezTo>
                        <a:cubicBezTo>
                          <a:pt x="7920117" y="1264583"/>
                          <a:pt x="7804460" y="1185147"/>
                          <a:pt x="7530941" y="1245600"/>
                        </a:cubicBezTo>
                        <a:cubicBezTo>
                          <a:pt x="7257422" y="1306053"/>
                          <a:pt x="7208090" y="1209874"/>
                          <a:pt x="6933248" y="1245600"/>
                        </a:cubicBezTo>
                        <a:cubicBezTo>
                          <a:pt x="6658406" y="1281326"/>
                          <a:pt x="6468608" y="1237597"/>
                          <a:pt x="6216015" y="1245600"/>
                        </a:cubicBezTo>
                        <a:cubicBezTo>
                          <a:pt x="5963422" y="1253603"/>
                          <a:pt x="5841007" y="1209444"/>
                          <a:pt x="5737860" y="1245600"/>
                        </a:cubicBezTo>
                        <a:cubicBezTo>
                          <a:pt x="5634714" y="1281756"/>
                          <a:pt x="5290134" y="1163521"/>
                          <a:pt x="5020627" y="1245600"/>
                        </a:cubicBezTo>
                        <a:cubicBezTo>
                          <a:pt x="4751120" y="1327679"/>
                          <a:pt x="4497650" y="1175010"/>
                          <a:pt x="4183856" y="1245600"/>
                        </a:cubicBezTo>
                        <a:cubicBezTo>
                          <a:pt x="3870062" y="1316190"/>
                          <a:pt x="3862105" y="1214393"/>
                          <a:pt x="3586162" y="1245600"/>
                        </a:cubicBezTo>
                        <a:cubicBezTo>
                          <a:pt x="3310219" y="1276807"/>
                          <a:pt x="3429244" y="1228279"/>
                          <a:pt x="3347085" y="1245600"/>
                        </a:cubicBezTo>
                        <a:cubicBezTo>
                          <a:pt x="3264926" y="1262921"/>
                          <a:pt x="2724989" y="1227736"/>
                          <a:pt x="2510314" y="1245600"/>
                        </a:cubicBezTo>
                        <a:cubicBezTo>
                          <a:pt x="2295639" y="1263464"/>
                          <a:pt x="2253652" y="1193098"/>
                          <a:pt x="2032159" y="1245600"/>
                        </a:cubicBezTo>
                        <a:cubicBezTo>
                          <a:pt x="1810667" y="1298102"/>
                          <a:pt x="1664759" y="1220954"/>
                          <a:pt x="1434465" y="1245600"/>
                        </a:cubicBezTo>
                        <a:cubicBezTo>
                          <a:pt x="1204171" y="1270246"/>
                          <a:pt x="929961" y="1222574"/>
                          <a:pt x="597694" y="1245600"/>
                        </a:cubicBezTo>
                        <a:cubicBezTo>
                          <a:pt x="265427" y="1268626"/>
                          <a:pt x="157662" y="1209141"/>
                          <a:pt x="0" y="1245600"/>
                        </a:cubicBezTo>
                        <a:cubicBezTo>
                          <a:pt x="-9547" y="1099568"/>
                          <a:pt x="16334" y="1016695"/>
                          <a:pt x="0" y="805488"/>
                        </a:cubicBezTo>
                        <a:cubicBezTo>
                          <a:pt x="-16334" y="594281"/>
                          <a:pt x="37310" y="562520"/>
                          <a:pt x="0" y="365376"/>
                        </a:cubicBezTo>
                        <a:cubicBezTo>
                          <a:pt x="-37310" y="168232"/>
                          <a:pt x="301" y="12259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>
                <a:solidFill>
                  <a:schemeClr val="bg1"/>
                </a:solidFill>
                <a:latin typeface="PT sans" panose="020B0503020203020204" pitchFamily="34" charset="0"/>
              </a:rPr>
              <a:t>Results</a:t>
            </a:r>
          </a:p>
        </p:txBody>
      </p:sp>
      <p:sp>
        <p:nvSpPr>
          <p:cNvPr id="1032" name="TextBox 28">
            <a:extLst>
              <a:ext uri="{FF2B5EF4-FFF2-40B4-BE49-F238E27FC236}">
                <a16:creationId xmlns:a16="http://schemas.microsoft.com/office/drawing/2014/main" id="{0A5E889B-7F1C-0218-31A4-9E2D4EFCDB32}"/>
              </a:ext>
            </a:extLst>
          </p:cNvPr>
          <p:cNvSpPr txBox="1"/>
          <p:nvPr/>
        </p:nvSpPr>
        <p:spPr>
          <a:xfrm>
            <a:off x="16996545" y="11403487"/>
            <a:ext cx="119538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3200" dirty="0">
              <a:latin typeface="PT sans" panose="020B0503020203020204" pitchFamily="34" charset="0"/>
              <a:cs typeface="Arial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3600" dirty="0">
                <a:latin typeface="PT sans" panose="020B0503020203020204" pitchFamily="34" charset="0"/>
                <a:cs typeface="Arial" pitchFamily="34" charset="0"/>
              </a:rPr>
              <a:t>[Insert Text]</a:t>
            </a:r>
            <a:endParaRPr lang="en-US" sz="3600" dirty="0">
              <a:latin typeface="PT sans" panose="020B0503020203020204" pitchFamily="34" charset="0"/>
              <a:cs typeface="Arial" pitchFamily="34" charset="0"/>
            </a:endParaRPr>
          </a:p>
        </p:txBody>
      </p:sp>
      <p:pic>
        <p:nvPicPr>
          <p:cNvPr id="9" name="Imagem 8" descr="Uma imagem com Gráficos, Tipo de letra, logótipo, clipart&#10;&#10;Os conteúdos gerados por IA podem estar incorretos.">
            <a:extLst>
              <a:ext uri="{FF2B5EF4-FFF2-40B4-BE49-F238E27FC236}">
                <a16:creationId xmlns:a16="http://schemas.microsoft.com/office/drawing/2014/main" id="{9FF40057-92C2-47B4-C2F3-A01FD6D232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5605" y="39917543"/>
            <a:ext cx="5529470" cy="173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34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82</Words>
  <Application>Microsoft Office PowerPoint</Application>
  <PresentationFormat>Personalizados</PresentationFormat>
  <Paragraphs>30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PT sans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Mata</dc:creator>
  <cp:lastModifiedBy>SAMUEL DOMINGOS</cp:lastModifiedBy>
  <cp:revision>249</cp:revision>
  <dcterms:created xsi:type="dcterms:W3CDTF">2018-05-09T10:29:27Z</dcterms:created>
  <dcterms:modified xsi:type="dcterms:W3CDTF">2025-09-09T15:06:39Z</dcterms:modified>
  <cp:contentStatus/>
</cp:coreProperties>
</file>